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42" r:id="rId4"/>
    <p:sldMasterId id="2147483810" r:id="rId5"/>
    <p:sldMasterId id="2147483778" r:id="rId6"/>
    <p:sldMasterId id="2147483808" r:id="rId7"/>
  </p:sldMasterIdLst>
  <p:notesMasterIdLst>
    <p:notesMasterId r:id="rId47"/>
  </p:notesMasterIdLst>
  <p:handoutMasterIdLst>
    <p:handoutMasterId r:id="rId48"/>
  </p:handoutMasterIdLst>
  <p:sldIdLst>
    <p:sldId id="414" r:id="rId8"/>
    <p:sldId id="447" r:id="rId9"/>
    <p:sldId id="453" r:id="rId10"/>
    <p:sldId id="450" r:id="rId11"/>
    <p:sldId id="451" r:id="rId12"/>
    <p:sldId id="452" r:id="rId13"/>
    <p:sldId id="454" r:id="rId14"/>
    <p:sldId id="449" r:id="rId15"/>
    <p:sldId id="455" r:id="rId16"/>
    <p:sldId id="460" r:id="rId17"/>
    <p:sldId id="461" r:id="rId18"/>
    <p:sldId id="456" r:id="rId19"/>
    <p:sldId id="422" r:id="rId20"/>
    <p:sldId id="458" r:id="rId21"/>
    <p:sldId id="463" r:id="rId22"/>
    <p:sldId id="465" r:id="rId23"/>
    <p:sldId id="466" r:id="rId24"/>
    <p:sldId id="474" r:id="rId25"/>
    <p:sldId id="467" r:id="rId26"/>
    <p:sldId id="469" r:id="rId27"/>
    <p:sldId id="468" r:id="rId28"/>
    <p:sldId id="464" r:id="rId29"/>
    <p:sldId id="470" r:id="rId30"/>
    <p:sldId id="471" r:id="rId31"/>
    <p:sldId id="472" r:id="rId32"/>
    <p:sldId id="473" r:id="rId33"/>
    <p:sldId id="476" r:id="rId34"/>
    <p:sldId id="448" r:id="rId35"/>
    <p:sldId id="475" r:id="rId36"/>
    <p:sldId id="477" r:id="rId37"/>
    <p:sldId id="436" r:id="rId38"/>
    <p:sldId id="439" r:id="rId39"/>
    <p:sldId id="441" r:id="rId40"/>
    <p:sldId id="437" r:id="rId41"/>
    <p:sldId id="443" r:id="rId42"/>
    <p:sldId id="438" r:id="rId43"/>
    <p:sldId id="446" r:id="rId44"/>
    <p:sldId id="445" r:id="rId45"/>
    <p:sldId id="418" r:id="rId46"/>
  </p:sldIdLst>
  <p:sldSz cx="12192000" cy="6858000"/>
  <p:notesSz cx="6858000" cy="9144000"/>
  <p:embeddedFontLst>
    <p:embeddedFont>
      <p:font typeface="Calibri" panose="020F0502020204030204" pitchFamily="34" charset="0"/>
      <p:regular r:id="rId49"/>
      <p:bold r:id="rId50"/>
      <p:italic r:id="rId51"/>
      <p:boldItalic r:id="rId52"/>
    </p:embeddedFont>
    <p:embeddedFont>
      <p:font typeface="Consolas" panose="020B0609020204030204" pitchFamily="49" charset="0"/>
      <p:regular r:id="rId53"/>
      <p:bold r:id="rId54"/>
      <p:italic r:id="rId55"/>
      <p:boldItalic r:id="rId56"/>
    </p:embeddedFont>
    <p:embeddedFont>
      <p:font typeface="Montserrat" panose="00000500000000000000" pitchFamily="2" charset="0"/>
      <p:regular r:id="rId57"/>
      <p:bold r:id="rId58"/>
      <p:italic r:id="rId59"/>
      <p:boldItalic r:id="rId60"/>
    </p:embeddedFont>
    <p:embeddedFont>
      <p:font typeface="Montserrat Bold" panose="00000800000000000000" charset="0"/>
      <p:bold r:id="rId61"/>
      <p:italic r:id="rId62"/>
      <p:boldItalic r:id="rId63"/>
    </p:embeddedFont>
    <p:embeddedFont>
      <p:font typeface="Montserrat ExtraBold" panose="00000900000000000000" pitchFamily="2" charset="0"/>
      <p:bold r:id="rId64"/>
      <p:italic r:id="rId65"/>
      <p:boldItalic r:id="rId66"/>
    </p:embeddedFont>
    <p:embeddedFont>
      <p:font typeface="Montserrat Light" panose="00000400000000000000" pitchFamily="2" charset="0"/>
      <p:regular r:id="rId67"/>
      <p:italic r:id="rId68"/>
    </p:embeddedFont>
    <p:embeddedFont>
      <p:font typeface="Montserrat Medium" panose="00000600000000000000" pitchFamily="2" charset="0"/>
      <p:regular r:id="rId69"/>
      <p:italic r:id="rId70"/>
    </p:embeddedFont>
    <p:embeddedFont>
      <p:font typeface="Montserrat SemiBold" panose="00000700000000000000" pitchFamily="2" charset="0"/>
      <p:regular r:id="rId71"/>
      <p:bold r:id="rId72"/>
      <p:italic r:id="rId73"/>
      <p:boldItalic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vents" id="{D586E898-553B-AF4E-9B56-D1E3B1F970C6}">
          <p14:sldIdLst>
            <p14:sldId id="414"/>
            <p14:sldId id="447"/>
            <p14:sldId id="453"/>
            <p14:sldId id="450"/>
            <p14:sldId id="451"/>
            <p14:sldId id="452"/>
            <p14:sldId id="454"/>
            <p14:sldId id="449"/>
            <p14:sldId id="455"/>
            <p14:sldId id="460"/>
            <p14:sldId id="461"/>
            <p14:sldId id="456"/>
            <p14:sldId id="422"/>
            <p14:sldId id="458"/>
            <p14:sldId id="463"/>
            <p14:sldId id="465"/>
            <p14:sldId id="466"/>
            <p14:sldId id="474"/>
            <p14:sldId id="467"/>
            <p14:sldId id="469"/>
            <p14:sldId id="468"/>
            <p14:sldId id="464"/>
            <p14:sldId id="470"/>
            <p14:sldId id="471"/>
            <p14:sldId id="472"/>
            <p14:sldId id="473"/>
            <p14:sldId id="476"/>
            <p14:sldId id="448"/>
            <p14:sldId id="475"/>
            <p14:sldId id="477"/>
            <p14:sldId id="436"/>
            <p14:sldId id="439"/>
            <p14:sldId id="441"/>
            <p14:sldId id="437"/>
            <p14:sldId id="443"/>
            <p14:sldId id="438"/>
            <p14:sldId id="446"/>
            <p14:sldId id="445"/>
            <p14:sldId id="418"/>
          </p14:sldIdLst>
        </p14:section>
      </p14:sectionLst>
    </p:ext>
    <p:ext uri="{EFAFB233-063F-42B5-8137-9DF3F51BA10A}">
      <p15:sldGuideLst xmlns:p15="http://schemas.microsoft.com/office/powerpoint/2012/main">
        <p15:guide id="1" orient="horz" pos="2160" userDrawn="1">
          <p15:clr>
            <a:srgbClr val="A4A3A4"/>
          </p15:clr>
        </p15:guide>
        <p15:guide id="2" pos="3953" userDrawn="1">
          <p15:clr>
            <a:srgbClr val="A4A3A4"/>
          </p15:clr>
        </p15:guide>
        <p15:guide id="3" pos="7015" userDrawn="1">
          <p15:clr>
            <a:srgbClr val="A4A3A4"/>
          </p15:clr>
        </p15:guide>
        <p15:guide id="4" pos="3727" userDrawn="1">
          <p15:clr>
            <a:srgbClr val="A4A3A4"/>
          </p15:clr>
        </p15:guide>
        <p15:guide id="5" pos="5473" userDrawn="1">
          <p15:clr>
            <a:srgbClr val="A4A3A4"/>
          </p15:clr>
        </p15:guide>
        <p15:guide id="6" pos="22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5F1"/>
    <a:srgbClr val="61DAFB"/>
    <a:srgbClr val="BDC6CE"/>
    <a:srgbClr val="FFFFFF"/>
    <a:srgbClr val="242524"/>
    <a:srgbClr val="FFC2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guide orient="horz" pos="2160"/>
        <p:guide pos="3953"/>
        <p:guide pos="7015"/>
        <p:guide pos="3727"/>
        <p:guide pos="5473"/>
        <p:guide pos="223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notesMaster" Target="notesMasters/notesMaster1.xml"/><Relationship Id="rId63" Type="http://schemas.openxmlformats.org/officeDocument/2006/relationships/font" Target="fonts/font15.fntdata"/><Relationship Id="rId68" Type="http://schemas.openxmlformats.org/officeDocument/2006/relationships/font" Target="fonts/font20.fntdata"/><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font" Target="fonts/font26.fntdata"/><Relationship Id="rId5" Type="http://schemas.openxmlformats.org/officeDocument/2006/relationships/slideMaster" Target="slideMasters/slideMaster2.xml"/><Relationship Id="rId61" Type="http://schemas.openxmlformats.org/officeDocument/2006/relationships/font" Target="fonts/font13.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font" Target="fonts/font3.fntdata"/><Relationship Id="rId72" Type="http://schemas.openxmlformats.org/officeDocument/2006/relationships/font" Target="fonts/font24.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font" Target="fonts/font25.fntdata"/><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font" Target="fonts/font23.fntdata"/><Relationship Id="rId2" Type="http://schemas.openxmlformats.org/officeDocument/2006/relationships/customXml" Target="../customXml/item2.xml"/><Relationship Id="rId29"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F1C633-BB85-844F-A95C-D64FDAB0D7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latin typeface="Montserrat" pitchFamily="2" charset="77"/>
            </a:endParaRPr>
          </a:p>
        </p:txBody>
      </p:sp>
      <p:sp>
        <p:nvSpPr>
          <p:cNvPr id="4" name="Footer Placeholder 3">
            <a:extLst>
              <a:ext uri="{FF2B5EF4-FFF2-40B4-BE49-F238E27FC236}">
                <a16:creationId xmlns:a16="http://schemas.microsoft.com/office/drawing/2014/main" id="{30DC10F2-8249-6C45-BD4B-083F80980D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latin typeface="Montserrat" pitchFamily="2" charset="77"/>
            </a:endParaRPr>
          </a:p>
        </p:txBody>
      </p:sp>
      <p:sp>
        <p:nvSpPr>
          <p:cNvPr id="5" name="Slide Number Placeholder 4">
            <a:extLst>
              <a:ext uri="{FF2B5EF4-FFF2-40B4-BE49-F238E27FC236}">
                <a16:creationId xmlns:a16="http://schemas.microsoft.com/office/drawing/2014/main" id="{E244D551-1DB6-A145-802A-65D28E008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81A6D-A4BF-904F-8582-BC593F30D03E}" type="slidenum">
              <a:rPr lang="en-ES" smtClean="0">
                <a:latin typeface="Montserrat" pitchFamily="2" charset="77"/>
              </a:rPr>
              <a:t>‹#›</a:t>
            </a:fld>
            <a:endParaRPr lang="en-ES">
              <a:latin typeface="Montserrat" pitchFamily="2" charset="77"/>
            </a:endParaRPr>
          </a:p>
        </p:txBody>
      </p:sp>
      <p:sp>
        <p:nvSpPr>
          <p:cNvPr id="6" name="Date Placeholder 5">
            <a:extLst>
              <a:ext uri="{FF2B5EF4-FFF2-40B4-BE49-F238E27FC236}">
                <a16:creationId xmlns:a16="http://schemas.microsoft.com/office/drawing/2014/main" id="{294EFFA0-6C05-EF49-AE9C-8FD2325FE4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17DFD-44AF-DF46-81A4-FD067D5D61D7}" type="datetimeFigureOut">
              <a:rPr lang="en-ES" smtClean="0">
                <a:latin typeface="Montserrat" pitchFamily="2" charset="77"/>
              </a:rPr>
              <a:t>09/30/2021</a:t>
            </a:fld>
            <a:endParaRPr lang="en-ES">
              <a:latin typeface="Montserrat" pitchFamily="2" charset="77"/>
            </a:endParaRPr>
          </a:p>
        </p:txBody>
      </p:sp>
    </p:spTree>
    <p:extLst>
      <p:ext uri="{BB962C8B-B14F-4D97-AF65-F5344CB8AC3E}">
        <p14:creationId xmlns:p14="http://schemas.microsoft.com/office/powerpoint/2010/main" val="85927281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9T15:31:44.619"/>
    </inkml:context>
    <inkml:brush xml:id="br0">
      <inkml:brushProperty name="width" value="0.2" units="cm"/>
      <inkml:brushProperty name="height" value="0.2" units="cm"/>
      <inkml:brushProperty name="color" value="#E71224"/>
    </inkml:brush>
  </inkml:definitions>
  <inkml:trace contextRef="#ctx0" brushRef="#br0">4022 1 24575,'-4'0'0,"0"1"0,0 0 0,0 0 0,0 0 0,1 0 0,-1 1 0,0 0 0,1-1 0,-1 1 0,1 1 0,-6 4 0,-39 35 0,32-27 0,-425 336 0,-73 23 0,244-182 0,-116 89 0,322-228 0,2 3 0,3 2 0,-88 113 0,-264 433 0,342-498 0,-119 136 0,122-163 0,-60 93 0,64-86 0,-4-3 0,-3-3 0,-92 83 0,-121 140 0,245-259 0,-3-2 0,-53 43 0,15-14 0,-139 121-1365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9T15:31:46.096"/>
    </inkml:context>
    <inkml:brush xml:id="br0">
      <inkml:brushProperty name="width" value="0.2" units="cm"/>
      <inkml:brushProperty name="height" value="0.2" units="cm"/>
      <inkml:brushProperty name="color" value="#E71224"/>
    </inkml:brush>
  </inkml:definitions>
  <inkml:trace contextRef="#ctx0" brushRef="#br0">0 0 24575,'1'4'0,"0"1"0,0-1 0,0 0 0,1 0 0,-1 0 0,1 0 0,0 0 0,0 0 0,1 0 0,-1 0 0,1-1 0,0 0 0,4 5 0,1 2 0,71 83 0,158 144 0,114 61 0,-346-295 0,284 230 0,520 459 0,-313-221 0,-61-11 0,-339-351 0,60 70 0,234 250 0,-289-325 0,132 175 0,-42-22 0,-158-214-1365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9T21:41:06.042"/>
    </inkml:context>
    <inkml:brush xml:id="br0">
      <inkml:brushProperty name="width" value="0.2" units="cm"/>
      <inkml:brushProperty name="height" value="0.2" units="cm"/>
      <inkml:brushProperty name="color" value="#66CC00"/>
    </inkml:brush>
  </inkml:definitions>
  <inkml:trace contextRef="#ctx0" brushRef="#br0">0 1575 24575,'17'2'0,"0"1"0,0 0 0,0 1 0,0 1 0,-1 0 0,0 2 0,0 0 0,24 14 0,34 13 0,-48-21 0,0 1 0,-1 1 0,0 1 0,-1 1 0,34 32 0,52 36 0,-86-66 0,0 0 0,-1 2 0,0 1 0,33 43 0,4 3 0,-47-53 0,-1 1 0,-1 0 0,-1 1 0,15 29 0,-17-28 0,1-1 0,0-1 0,1 0 0,25 28 0,-35-43 0,1-1 0,-1 1 0,0-1 0,1 1 0,-1-1 0,1 0 0,-1 1 0,1-1 0,-1 0 0,1 0 0,-1 1 0,1-1 0,-1 0 0,1 0 0,0 0 0,-1 0 0,1 0 0,-1 0 0,1 0 0,-1 0 0,1 0 0,0 0 0,-1 0 0,1 0 0,-1 0 0,1 0 0,-1 0 0,1 0 0,-1-1 0,1 1 0,-1 0 0,2-1 0,15-18 0,7-35 0,-22 50 0,95-266 0,36-89 0,-90 255 0,5 3 0,4 2 0,104-151 0,-79 153 0,5 4 0,3 3 0,4 3 0,3 5 0,129-87 0,129-106 104,-153 116-1573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9T22:03:07.875"/>
    </inkml:context>
    <inkml:brush xml:id="br0">
      <inkml:brushProperty name="width" value="0.2" units="cm"/>
      <inkml:brushProperty name="height" value="0.2" units="cm"/>
      <inkml:brushProperty name="color" value="#E71224"/>
    </inkml:brush>
  </inkml:definitions>
  <inkml:trace contextRef="#ctx0" brushRef="#br0">4022 1 24575,'-4'0'0,"0"1"0,0 0 0,0 0 0,0 0 0,1 0 0,-1 1 0,0 0 0,1-1 0,-1 1 0,1 1 0,-6 4 0,-39 35 0,32-27 0,-425 336 0,-73 23 0,244-182 0,-116 89 0,322-228 0,2 3 0,3 2 0,-88 113 0,-264 433 0,342-498 0,-119 136 0,122-163 0,-60 93 0,64-86 0,-4-3 0,-3-3 0,-92 83 0,-121 140 0,245-259 0,-3-2 0,-53 43 0,15-14 0,-139 121-1365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9T22:03:07.876"/>
    </inkml:context>
    <inkml:brush xml:id="br0">
      <inkml:brushProperty name="width" value="0.2" units="cm"/>
      <inkml:brushProperty name="height" value="0.2" units="cm"/>
      <inkml:brushProperty name="color" value="#E71224"/>
    </inkml:brush>
  </inkml:definitions>
  <inkml:trace contextRef="#ctx0" brushRef="#br0">0 0 24575,'1'4'0,"0"1"0,0-1 0,0 0 0,1 0 0,-1 0 0,1 0 0,0 0 0,0 0 0,1 0 0,-1 0 0,1-1 0,0 0 0,4 5 0,1 2 0,71 83 0,158 144 0,114 61 0,-346-295 0,284 230 0,520 459 0,-313-221 0,-61-11 0,-339-351 0,60 70 0,234 250 0,-289-325 0,132 175 0,-42-22 0,-158-214-1365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29T22:03:07.877"/>
    </inkml:context>
    <inkml:brush xml:id="br0">
      <inkml:brushProperty name="width" value="0.2" units="cm"/>
      <inkml:brushProperty name="height" value="0.2" units="cm"/>
      <inkml:brushProperty name="color" value="#66CC00"/>
    </inkml:brush>
  </inkml:definitions>
  <inkml:trace contextRef="#ctx0" brushRef="#br0">0 1575 24575,'17'2'0,"0"1"0,0 0 0,0 1 0,0 1 0,-1 0 0,0 2 0,0 0 0,24 14 0,34 13 0,-48-21 0,0 1 0,-1 1 0,0 1 0,-1 1 0,34 32 0,52 36 0,-86-66 0,0 0 0,-1 2 0,0 1 0,33 43 0,4 3 0,-47-53 0,-1 1 0,-1 0 0,-1 1 0,15 29 0,-17-28 0,1-1 0,0-1 0,1 0 0,25 28 0,-35-43 0,1-1 0,-1 1 0,0-1 0,1 1 0,-1-1 0,1 0 0,-1 1 0,1-1 0,-1 0 0,1 0 0,-1 1 0,1-1 0,-1 0 0,1 0 0,0 0 0,-1 0 0,1 0 0,-1 0 0,1 0 0,-1 0 0,1 0 0,0 0 0,-1 0 0,1 0 0,-1 0 0,1 0 0,-1 0 0,1 0 0,-1-1 0,1 1 0,-1 0 0,2-1 0,15-18 0,7-35 0,-22 50 0,95-266 0,36-89 0,-90 255 0,5 3 0,4 2 0,104-151 0,-79 153 0,5 4 0,3 3 0,4 3 0,3 5 0,129-87 0,129-106 104,-153 116-1573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ontserrat"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ontserrat" pitchFamily="2" charset="77"/>
              </a:defRPr>
            </a:lvl1pPr>
          </a:lstStyle>
          <a:p>
            <a:fld id="{01BDB941-1391-9341-9456-56ABFB05C6F6}" type="datetimeFigureOut">
              <a:rPr lang="en-US" smtClean="0"/>
              <a:pPr/>
              <a:t>9/30/2021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ontserrat"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ontserrat" pitchFamily="2" charset="77"/>
              </a:defRPr>
            </a:lvl1pPr>
          </a:lstStyle>
          <a:p>
            <a:fld id="{F334AA0A-9FC8-FA42-92A8-9963D1558654}" type="slidenum">
              <a:rPr lang="en-US" smtClean="0"/>
              <a:pPr/>
              <a:t>‹#›</a:t>
            </a:fld>
            <a:endParaRPr lang="en-US"/>
          </a:p>
        </p:txBody>
      </p:sp>
    </p:spTree>
    <p:extLst>
      <p:ext uri="{BB962C8B-B14F-4D97-AF65-F5344CB8AC3E}">
        <p14:creationId xmlns:p14="http://schemas.microsoft.com/office/powerpoint/2010/main" val="1985468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Montserrat" pitchFamily="2" charset="77"/>
        <a:ea typeface="+mn-ea"/>
        <a:cs typeface="+mn-cs"/>
      </a:defRPr>
    </a:lvl1pPr>
    <a:lvl2pPr marL="457200" algn="l" defTabSz="914400" rtl="0" eaLnBrk="1" latinLnBrk="0" hangingPunct="1">
      <a:defRPr sz="1200" b="0" i="0" kern="1200">
        <a:solidFill>
          <a:schemeClr val="tx1"/>
        </a:solidFill>
        <a:latin typeface="Montserrat" pitchFamily="2" charset="77"/>
        <a:ea typeface="+mn-ea"/>
        <a:cs typeface="+mn-cs"/>
      </a:defRPr>
    </a:lvl2pPr>
    <a:lvl3pPr marL="914400" algn="l" defTabSz="914400" rtl="0" eaLnBrk="1" latinLnBrk="0" hangingPunct="1">
      <a:defRPr sz="1200" b="0" i="0" kern="1200">
        <a:solidFill>
          <a:schemeClr val="tx1"/>
        </a:solidFill>
        <a:latin typeface="Montserrat" pitchFamily="2" charset="77"/>
        <a:ea typeface="+mn-ea"/>
        <a:cs typeface="+mn-cs"/>
      </a:defRPr>
    </a:lvl3pPr>
    <a:lvl4pPr marL="1371600" algn="l" defTabSz="914400" rtl="0" eaLnBrk="1" latinLnBrk="0" hangingPunct="1">
      <a:defRPr sz="1200" b="0" i="0" kern="1200">
        <a:solidFill>
          <a:schemeClr val="tx1"/>
        </a:solidFill>
        <a:latin typeface="Montserrat" pitchFamily="2" charset="77"/>
        <a:ea typeface="+mn-ea"/>
        <a:cs typeface="+mn-cs"/>
      </a:defRPr>
    </a:lvl4pPr>
    <a:lvl5pPr marL="1828800" algn="l" defTabSz="914400" rtl="0" eaLnBrk="1" latinLnBrk="0" hangingPunct="1">
      <a:defRPr sz="1200" b="0" i="0" kern="1200">
        <a:solidFill>
          <a:schemeClr val="tx1"/>
        </a:solidFill>
        <a:latin typeface="Montserrat"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1.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Master" Target="../slideMasters/slideMaster2.xml"/><Relationship Id="rId5" Type="http://schemas.openxmlformats.org/officeDocument/2006/relationships/image" Target="../media/image103.emf"/><Relationship Id="rId4" Type="http://schemas.openxmlformats.org/officeDocument/2006/relationships/image" Target="../media/image102.emf"/></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6.svg"/><Relationship Id="rId7" Type="http://schemas.openxmlformats.org/officeDocument/2006/relationships/image" Target="../media/image3.emf"/><Relationship Id="rId12" Type="http://schemas.openxmlformats.org/officeDocument/2006/relationships/image" Target="../media/image13.jpe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12.emf"/><Relationship Id="rId11" Type="http://schemas.openxmlformats.org/officeDocument/2006/relationships/image" Target="../media/image11.emf"/><Relationship Id="rId5" Type="http://schemas.openxmlformats.org/officeDocument/2006/relationships/image" Target="../media/image8.svg"/><Relationship Id="rId10" Type="http://schemas.openxmlformats.org/officeDocument/2006/relationships/image" Target="../media/image10.emf"/><Relationship Id="rId4" Type="http://schemas.openxmlformats.org/officeDocument/2006/relationships/image" Target="../media/image7.png"/><Relationship Id="rId9"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24.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2.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2.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2.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emf"/><Relationship Id="rId7" Type="http://schemas.openxmlformats.org/officeDocument/2006/relationships/image" Target="../media/image8.svg"/><Relationship Id="rId12"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emf"/><Relationship Id="rId5" Type="http://schemas.openxmlformats.org/officeDocument/2006/relationships/image" Target="../media/image6.sv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Master" Target="../slideMasters/slideMaster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7.emf"/><Relationship Id="rId21" Type="http://schemas.openxmlformats.org/officeDocument/2006/relationships/image" Target="../media/image45.png"/><Relationship Id="rId34" Type="http://schemas.openxmlformats.org/officeDocument/2006/relationships/image" Target="../media/image58.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2" Type="http://schemas.openxmlformats.org/officeDocument/2006/relationships/image" Target="../media/image26.emf"/><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30.emf"/><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5" Type="http://schemas.openxmlformats.org/officeDocument/2006/relationships/image" Target="../media/image29.emf"/><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 Type="http://schemas.openxmlformats.org/officeDocument/2006/relationships/image" Target="../media/image28.emf"/><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eg"/><Relationship Id="rId8" Type="http://schemas.openxmlformats.org/officeDocument/2006/relationships/image" Target="../media/image3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emf"/><Relationship Id="rId1" Type="http://schemas.openxmlformats.org/officeDocument/2006/relationships/slideMaster" Target="../slideMasters/slideMaster1.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emf"/><Relationship Id="rId9" Type="http://schemas.openxmlformats.org/officeDocument/2006/relationships/image" Target="../media/image68.png"/><Relationship Id="rId14" Type="http://schemas.openxmlformats.org/officeDocument/2006/relationships/image" Target="../media/image73.emf"/></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emf"/><Relationship Id="rId9" Type="http://schemas.openxmlformats.org/officeDocument/2006/relationships/image" Target="../media/image81.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png"/><Relationship Id="rId1" Type="http://schemas.openxmlformats.org/officeDocument/2006/relationships/slideMaster" Target="../slideMasters/slideMaster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68150526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VP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a:t>
            </a:r>
            <a:br>
              <a:rPr lang="en-US" sz="5400" b="1" i="0">
                <a:latin typeface="Montserrat" pitchFamily="2" charset="77"/>
              </a:rPr>
            </a:br>
            <a:r>
              <a:rPr lang="en-US" sz="5400" b="1" i="0">
                <a:solidFill>
                  <a:schemeClr val="accent1"/>
                </a:solidFill>
                <a:latin typeface="Montserrat" pitchFamily="2" charset="77"/>
              </a:rPr>
              <a:t>MVPs</a:t>
            </a:r>
            <a:endParaRPr lang="es-ES" sz="5400" b="1" i="0">
              <a:solidFill>
                <a:schemeClr val="accent1"/>
              </a:solidFill>
              <a:latin typeface="Montserrat" pitchFamily="2" charset="77"/>
            </a:endParaRPr>
          </a:p>
        </p:txBody>
      </p:sp>
      <p:grpSp>
        <p:nvGrpSpPr>
          <p:cNvPr id="95" name="Group 94">
            <a:extLst>
              <a:ext uri="{FF2B5EF4-FFF2-40B4-BE49-F238E27FC236}">
                <a16:creationId xmlns:a16="http://schemas.microsoft.com/office/drawing/2014/main" id="{6231AD61-0D7B-804B-A5CB-82F17C2F2418}"/>
              </a:ext>
            </a:extLst>
          </p:cNvPr>
          <p:cNvGrpSpPr/>
          <p:nvPr userDrawn="1"/>
        </p:nvGrpSpPr>
        <p:grpSpPr>
          <a:xfrm>
            <a:off x="5060775" y="2097958"/>
            <a:ext cx="3004330" cy="711734"/>
            <a:chOff x="5073900" y="1091584"/>
            <a:chExt cx="3004330" cy="711734"/>
          </a:xfrm>
        </p:grpSpPr>
        <p:sp>
          <p:nvSpPr>
            <p:cNvPr id="96" name="TextBox 66">
              <a:extLst>
                <a:ext uri="{FF2B5EF4-FFF2-40B4-BE49-F238E27FC236}">
                  <a16:creationId xmlns:a16="http://schemas.microsoft.com/office/drawing/2014/main" id="{E6955B49-0A22-0F4B-B465-75A0996746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97" name="TextBox 66">
              <a:extLst>
                <a:ext uri="{FF2B5EF4-FFF2-40B4-BE49-F238E27FC236}">
                  <a16:creationId xmlns:a16="http://schemas.microsoft.com/office/drawing/2014/main" id="{F6560337-101A-A14F-AF44-ED773F4CCF05}"/>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Rodrigo Cabello</a:t>
              </a:r>
            </a:p>
          </p:txBody>
        </p:sp>
        <p:cxnSp>
          <p:nvCxnSpPr>
            <p:cNvPr id="98" name="Straight Connector 97">
              <a:extLst>
                <a:ext uri="{FF2B5EF4-FFF2-40B4-BE49-F238E27FC236}">
                  <a16:creationId xmlns:a16="http://schemas.microsoft.com/office/drawing/2014/main" id="{1ECC45AF-F105-CF49-9C5E-94946A9F3CF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B50876B-12EF-0A45-BA05-577E6E8C4CD5}"/>
              </a:ext>
            </a:extLst>
          </p:cNvPr>
          <p:cNvGrpSpPr/>
          <p:nvPr userDrawn="1"/>
        </p:nvGrpSpPr>
        <p:grpSpPr>
          <a:xfrm>
            <a:off x="5060775" y="3210905"/>
            <a:ext cx="3004330" cy="711734"/>
            <a:chOff x="5073900" y="1091584"/>
            <a:chExt cx="3004330" cy="711734"/>
          </a:xfrm>
        </p:grpSpPr>
        <p:sp>
          <p:nvSpPr>
            <p:cNvPr id="100" name="TextBox 66">
              <a:extLst>
                <a:ext uri="{FF2B5EF4-FFF2-40B4-BE49-F238E27FC236}">
                  <a16:creationId xmlns:a16="http://schemas.microsoft.com/office/drawing/2014/main" id="{3A2257CA-D3B6-C043-865A-1835F7D325DC}"/>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1" name="TextBox 66">
              <a:extLst>
                <a:ext uri="{FF2B5EF4-FFF2-40B4-BE49-F238E27FC236}">
                  <a16:creationId xmlns:a16="http://schemas.microsoft.com/office/drawing/2014/main" id="{5607747D-7A45-7149-8E95-739A1DCA4C1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Fraile</a:t>
              </a:r>
            </a:p>
          </p:txBody>
        </p:sp>
        <p:cxnSp>
          <p:nvCxnSpPr>
            <p:cNvPr id="102" name="Straight Connector 101">
              <a:extLst>
                <a:ext uri="{FF2B5EF4-FFF2-40B4-BE49-F238E27FC236}">
                  <a16:creationId xmlns:a16="http://schemas.microsoft.com/office/drawing/2014/main" id="{0D922C7C-BDFA-5E42-B438-1EA7285266B1}"/>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3215F99F-5DA1-E14E-BF09-EB01CE0F81DD}"/>
              </a:ext>
            </a:extLst>
          </p:cNvPr>
          <p:cNvGrpSpPr/>
          <p:nvPr userDrawn="1"/>
        </p:nvGrpSpPr>
        <p:grpSpPr>
          <a:xfrm>
            <a:off x="5060775" y="4323852"/>
            <a:ext cx="3004330" cy="711734"/>
            <a:chOff x="5073900" y="1091584"/>
            <a:chExt cx="3004330" cy="711734"/>
          </a:xfrm>
        </p:grpSpPr>
        <p:sp>
          <p:nvSpPr>
            <p:cNvPr id="104" name="TextBox 66">
              <a:extLst>
                <a:ext uri="{FF2B5EF4-FFF2-40B4-BE49-F238E27FC236}">
                  <a16:creationId xmlns:a16="http://schemas.microsoft.com/office/drawing/2014/main" id="{FFB7D4D8-D81C-6F42-A141-F912CA9B6D45}"/>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Office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Development</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05" name="TextBox 66">
              <a:extLst>
                <a:ext uri="{FF2B5EF4-FFF2-40B4-BE49-F238E27FC236}">
                  <a16:creationId xmlns:a16="http://schemas.microsoft.com/office/drawing/2014/main" id="{E4FAC32D-F129-D34D-B9EF-F8775A8A52A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Olga Martí</a:t>
              </a:r>
            </a:p>
          </p:txBody>
        </p:sp>
        <p:cxnSp>
          <p:nvCxnSpPr>
            <p:cNvPr id="106" name="Straight Connector 105">
              <a:extLst>
                <a:ext uri="{FF2B5EF4-FFF2-40B4-BE49-F238E27FC236}">
                  <a16:creationId xmlns:a16="http://schemas.microsoft.com/office/drawing/2014/main" id="{42616257-F19B-6E44-9422-FD7FF5C444AE}"/>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2A345C87-6E10-214A-A299-DC0D425295E5}"/>
              </a:ext>
            </a:extLst>
          </p:cNvPr>
          <p:cNvGrpSpPr/>
          <p:nvPr userDrawn="1"/>
        </p:nvGrpSpPr>
        <p:grpSpPr>
          <a:xfrm>
            <a:off x="5060775" y="5436799"/>
            <a:ext cx="3004330" cy="711734"/>
            <a:chOff x="5073900" y="1091584"/>
            <a:chExt cx="3004330" cy="711734"/>
          </a:xfrm>
        </p:grpSpPr>
        <p:sp>
          <p:nvSpPr>
            <p:cNvPr id="108" name="TextBox 66">
              <a:extLst>
                <a:ext uri="{FF2B5EF4-FFF2-40B4-BE49-F238E27FC236}">
                  <a16:creationId xmlns:a16="http://schemas.microsoft.com/office/drawing/2014/main" id="{73A28A4D-669D-3E4C-ACF3-15E1D53693B8}"/>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09" name="TextBox 66">
              <a:extLst>
                <a:ext uri="{FF2B5EF4-FFF2-40B4-BE49-F238E27FC236}">
                  <a16:creationId xmlns:a16="http://schemas.microsoft.com/office/drawing/2014/main" id="{354DCFCA-5088-4A46-95AC-C86880AC5181}"/>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Carlos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Landeras</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0" name="Straight Connector 109">
              <a:extLst>
                <a:ext uri="{FF2B5EF4-FFF2-40B4-BE49-F238E27FC236}">
                  <a16:creationId xmlns:a16="http://schemas.microsoft.com/office/drawing/2014/main" id="{69E517C6-287A-314E-B824-D14BC56577B2}"/>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6805E3D0-2614-7748-B6DD-43070489AB39}"/>
              </a:ext>
            </a:extLst>
          </p:cNvPr>
          <p:cNvGrpSpPr/>
          <p:nvPr userDrawn="1"/>
        </p:nvGrpSpPr>
        <p:grpSpPr>
          <a:xfrm>
            <a:off x="8484695" y="985011"/>
            <a:ext cx="3004330" cy="711734"/>
            <a:chOff x="5073900" y="1091584"/>
            <a:chExt cx="3004330" cy="711734"/>
          </a:xfrm>
        </p:grpSpPr>
        <p:sp>
          <p:nvSpPr>
            <p:cNvPr id="112" name="TextBox 66">
              <a:extLst>
                <a:ext uri="{FF2B5EF4-FFF2-40B4-BE49-F238E27FC236}">
                  <a16:creationId xmlns:a16="http://schemas.microsoft.com/office/drawing/2014/main" id="{384E263A-A9C7-A844-8454-8AA93B70A00F}"/>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Artificial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Intelligence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13" name="TextBox 66">
              <a:extLst>
                <a:ext uri="{FF2B5EF4-FFF2-40B4-BE49-F238E27FC236}">
                  <a16:creationId xmlns:a16="http://schemas.microsoft.com/office/drawing/2014/main" id="{168D4612-A352-2E44-8370-25AF066B91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Pablo </a:t>
              </a: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Doval</a:t>
              </a:r>
              <a:endPar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endParaRPr>
            </a:p>
          </p:txBody>
        </p:sp>
        <p:cxnSp>
          <p:nvCxnSpPr>
            <p:cNvPr id="114" name="Straight Connector 113">
              <a:extLst>
                <a:ext uri="{FF2B5EF4-FFF2-40B4-BE49-F238E27FC236}">
                  <a16:creationId xmlns:a16="http://schemas.microsoft.com/office/drawing/2014/main" id="{C50934D2-F31A-0540-85FB-6A42303845DB}"/>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47221A75-7281-A744-9CD5-50006113ACE4}"/>
              </a:ext>
            </a:extLst>
          </p:cNvPr>
          <p:cNvGrpSpPr/>
          <p:nvPr userDrawn="1"/>
        </p:nvGrpSpPr>
        <p:grpSpPr>
          <a:xfrm>
            <a:off x="8484695" y="2097958"/>
            <a:ext cx="3004330" cy="711734"/>
            <a:chOff x="5073900" y="1091584"/>
            <a:chExt cx="3004330" cy="711734"/>
          </a:xfrm>
        </p:grpSpPr>
        <p:sp>
          <p:nvSpPr>
            <p:cNvPr id="116" name="TextBox 66">
              <a:extLst>
                <a:ext uri="{FF2B5EF4-FFF2-40B4-BE49-F238E27FC236}">
                  <a16:creationId xmlns:a16="http://schemas.microsoft.com/office/drawing/2014/main" id="{2682D4A7-8598-E24F-924A-50B61EF10FF1}"/>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17" name="TextBox 66">
              <a:extLst>
                <a:ext uri="{FF2B5EF4-FFF2-40B4-BE49-F238E27FC236}">
                  <a16:creationId xmlns:a16="http://schemas.microsoft.com/office/drawing/2014/main" id="{A1CD7238-F055-9B48-AA4A-15FD1C2313BE}"/>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Jorge Turrado Ferrero</a:t>
              </a:r>
            </a:p>
          </p:txBody>
        </p:sp>
        <p:cxnSp>
          <p:nvCxnSpPr>
            <p:cNvPr id="118" name="Straight Connector 117">
              <a:extLst>
                <a:ext uri="{FF2B5EF4-FFF2-40B4-BE49-F238E27FC236}">
                  <a16:creationId xmlns:a16="http://schemas.microsoft.com/office/drawing/2014/main" id="{09D94D6C-B459-5C4F-8AA7-C07A4B1F9C03}"/>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95305640-D7B3-4447-8ECF-A1F50A1511B9}"/>
              </a:ext>
            </a:extLst>
          </p:cNvPr>
          <p:cNvGrpSpPr/>
          <p:nvPr userDrawn="1"/>
        </p:nvGrpSpPr>
        <p:grpSpPr>
          <a:xfrm>
            <a:off x="8484695" y="3210905"/>
            <a:ext cx="3004330" cy="711734"/>
            <a:chOff x="5073900" y="1091584"/>
            <a:chExt cx="3004330" cy="711734"/>
          </a:xfrm>
        </p:grpSpPr>
        <p:sp>
          <p:nvSpPr>
            <p:cNvPr id="120" name="TextBox 66">
              <a:extLst>
                <a:ext uri="{FF2B5EF4-FFF2-40B4-BE49-F238E27FC236}">
                  <a16:creationId xmlns:a16="http://schemas.microsoft.com/office/drawing/2014/main" id="{74C6CD5F-7D9E-6942-BB82-7CC9BC048272}"/>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21" name="TextBox 66">
              <a:extLst>
                <a:ext uri="{FF2B5EF4-FFF2-40B4-BE49-F238E27FC236}">
                  <a16:creationId xmlns:a16="http://schemas.microsoft.com/office/drawing/2014/main" id="{C4A5F27F-3EB8-0D4C-AFBC-1E164E27C8C3}"/>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Nacho Fanjul</a:t>
              </a:r>
            </a:p>
          </p:txBody>
        </p:sp>
        <p:cxnSp>
          <p:nvCxnSpPr>
            <p:cNvPr id="122" name="Straight Connector 121">
              <a:extLst>
                <a:ext uri="{FF2B5EF4-FFF2-40B4-BE49-F238E27FC236}">
                  <a16:creationId xmlns:a16="http://schemas.microsoft.com/office/drawing/2014/main" id="{4100EE44-FDE9-3744-B3E3-2BDAB7B506C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859183B-9CD9-D742-BD4D-ACF53CF0D86A}"/>
              </a:ext>
            </a:extLst>
          </p:cNvPr>
          <p:cNvGrpSpPr/>
          <p:nvPr userDrawn="1"/>
        </p:nvGrpSpPr>
        <p:grpSpPr>
          <a:xfrm>
            <a:off x="8484695" y="4323852"/>
            <a:ext cx="3004330" cy="711734"/>
            <a:chOff x="5073900" y="1091584"/>
            <a:chExt cx="3004330" cy="711734"/>
          </a:xfrm>
        </p:grpSpPr>
        <p:sp>
          <p:nvSpPr>
            <p:cNvPr id="124" name="TextBox 66">
              <a:extLst>
                <a:ext uri="{FF2B5EF4-FFF2-40B4-BE49-F238E27FC236}">
                  <a16:creationId xmlns:a16="http://schemas.microsoft.com/office/drawing/2014/main" id="{CF344516-8323-A949-8D58-EB44FA74732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5" name="TextBox 66">
              <a:extLst>
                <a:ext uri="{FF2B5EF4-FFF2-40B4-BE49-F238E27FC236}">
                  <a16:creationId xmlns:a16="http://schemas.microsoft.com/office/drawing/2014/main" id="{83E95B3E-6C4A-B942-9D5A-6456BFF2547A}"/>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Alberto Picazo</a:t>
              </a:r>
            </a:p>
          </p:txBody>
        </p:sp>
        <p:cxnSp>
          <p:nvCxnSpPr>
            <p:cNvPr id="126" name="Straight Connector 125">
              <a:extLst>
                <a:ext uri="{FF2B5EF4-FFF2-40B4-BE49-F238E27FC236}">
                  <a16:creationId xmlns:a16="http://schemas.microsoft.com/office/drawing/2014/main" id="{2081144A-A6B5-7A48-8719-43EC2F3F89B9}"/>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ED49F1C-A145-F84C-B4B4-DA60C5C365D3}"/>
              </a:ext>
            </a:extLst>
          </p:cNvPr>
          <p:cNvGrpSpPr/>
          <p:nvPr userDrawn="1"/>
        </p:nvGrpSpPr>
        <p:grpSpPr>
          <a:xfrm>
            <a:off x="8484695" y="5436799"/>
            <a:ext cx="3004330" cy="711734"/>
            <a:chOff x="5073900" y="1091584"/>
            <a:chExt cx="3004330" cy="711734"/>
          </a:xfrm>
        </p:grpSpPr>
        <p:sp>
          <p:nvSpPr>
            <p:cNvPr id="128" name="TextBox 66">
              <a:extLst>
                <a:ext uri="{FF2B5EF4-FFF2-40B4-BE49-F238E27FC236}">
                  <a16:creationId xmlns:a16="http://schemas.microsoft.com/office/drawing/2014/main" id="{0749BDB2-0BD3-9F4F-AA1E-A7B67D1A0AE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29" name="TextBox 66">
              <a:extLst>
                <a:ext uri="{FF2B5EF4-FFF2-40B4-BE49-F238E27FC236}">
                  <a16:creationId xmlns:a16="http://schemas.microsoft.com/office/drawing/2014/main" id="{0C6BFB6B-CCE0-5442-995C-94CA2DBCD65C}"/>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Eduard</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Tomas</a:t>
              </a:r>
            </a:p>
          </p:txBody>
        </p:sp>
        <p:cxnSp>
          <p:nvCxnSpPr>
            <p:cNvPr id="130" name="Straight Connector 129">
              <a:extLst>
                <a:ext uri="{FF2B5EF4-FFF2-40B4-BE49-F238E27FC236}">
                  <a16:creationId xmlns:a16="http://schemas.microsoft.com/office/drawing/2014/main" id="{F0E29E88-F1B4-2E4E-93F2-D6B7C0FE8848}"/>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14B73875-553C-714F-A4DB-1B003F3C377D}"/>
              </a:ext>
            </a:extLst>
          </p:cNvPr>
          <p:cNvGrpSpPr/>
          <p:nvPr userDrawn="1"/>
        </p:nvGrpSpPr>
        <p:grpSpPr>
          <a:xfrm>
            <a:off x="1678783" y="3210905"/>
            <a:ext cx="3004330" cy="711734"/>
            <a:chOff x="5073900" y="1091584"/>
            <a:chExt cx="3004330" cy="711734"/>
          </a:xfrm>
        </p:grpSpPr>
        <p:sp>
          <p:nvSpPr>
            <p:cNvPr id="132" name="TextBox 66">
              <a:extLst>
                <a:ext uri="{FF2B5EF4-FFF2-40B4-BE49-F238E27FC236}">
                  <a16:creationId xmlns:a16="http://schemas.microsoft.com/office/drawing/2014/main" id="{A814755A-F4AC-8545-B319-EE48DE204167}"/>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33" name="TextBox 66">
              <a:extLst>
                <a:ext uri="{FF2B5EF4-FFF2-40B4-BE49-F238E27FC236}">
                  <a16:creationId xmlns:a16="http://schemas.microsoft.com/office/drawing/2014/main" id="{248D921B-A957-3040-943E-AE018F92CB5D}"/>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Unai</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Zorrilla</a:t>
              </a:r>
            </a:p>
          </p:txBody>
        </p:sp>
        <p:cxnSp>
          <p:nvCxnSpPr>
            <p:cNvPr id="134" name="Straight Connector 133">
              <a:extLst>
                <a:ext uri="{FF2B5EF4-FFF2-40B4-BE49-F238E27FC236}">
                  <a16:creationId xmlns:a16="http://schemas.microsoft.com/office/drawing/2014/main" id="{5E8F5EFE-7C30-4D41-B82C-70F84BCF067A}"/>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2EB74EB2-F7EA-7240-BB88-9E79933EAB19}"/>
              </a:ext>
            </a:extLst>
          </p:cNvPr>
          <p:cNvGrpSpPr/>
          <p:nvPr userDrawn="1"/>
        </p:nvGrpSpPr>
        <p:grpSpPr>
          <a:xfrm>
            <a:off x="1678783" y="4323852"/>
            <a:ext cx="3004330" cy="711734"/>
            <a:chOff x="5073900" y="1091584"/>
            <a:chExt cx="3004330" cy="711734"/>
          </a:xfrm>
        </p:grpSpPr>
        <p:sp>
          <p:nvSpPr>
            <p:cNvPr id="136" name="TextBox 66">
              <a:extLst>
                <a:ext uri="{FF2B5EF4-FFF2-40B4-BE49-F238E27FC236}">
                  <a16:creationId xmlns:a16="http://schemas.microsoft.com/office/drawing/2014/main" id="{0604E755-877C-5847-883F-55F6D8B9EC90}"/>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Microsoft </a:t>
              </a: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Azure</a:t>
              </a:r>
              <a:endPar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endParaRPr>
            </a:p>
          </p:txBody>
        </p:sp>
        <p:sp>
          <p:nvSpPr>
            <p:cNvPr id="137" name="TextBox 66">
              <a:extLst>
                <a:ext uri="{FF2B5EF4-FFF2-40B4-BE49-F238E27FC236}">
                  <a16:creationId xmlns:a16="http://schemas.microsoft.com/office/drawing/2014/main" id="{C2E6F491-BE64-1742-8AF9-84663D8D5AD8}"/>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err="1">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Ibon</a:t>
              </a: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 Landa</a:t>
              </a:r>
            </a:p>
          </p:txBody>
        </p:sp>
        <p:cxnSp>
          <p:nvCxnSpPr>
            <p:cNvPr id="138" name="Straight Connector 137">
              <a:extLst>
                <a:ext uri="{FF2B5EF4-FFF2-40B4-BE49-F238E27FC236}">
                  <a16:creationId xmlns:a16="http://schemas.microsoft.com/office/drawing/2014/main" id="{DB4E8E66-1E13-3A4A-AC94-63337E4D645F}"/>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C56057A-DB4F-4E45-9BCB-75032145F071}"/>
              </a:ext>
            </a:extLst>
          </p:cNvPr>
          <p:cNvGrpSpPr/>
          <p:nvPr userDrawn="1"/>
        </p:nvGrpSpPr>
        <p:grpSpPr>
          <a:xfrm>
            <a:off x="1678783" y="5436799"/>
            <a:ext cx="3004330" cy="711734"/>
            <a:chOff x="5073900" y="1091584"/>
            <a:chExt cx="3004330" cy="711734"/>
          </a:xfrm>
        </p:grpSpPr>
        <p:sp>
          <p:nvSpPr>
            <p:cNvPr id="140" name="TextBox 66">
              <a:extLst>
                <a:ext uri="{FF2B5EF4-FFF2-40B4-BE49-F238E27FC236}">
                  <a16:creationId xmlns:a16="http://schemas.microsoft.com/office/drawing/2014/main" id="{267AD9B0-A9B3-9949-B025-344B54536289}"/>
                </a:ext>
              </a:extLst>
            </p:cNvPr>
            <p:cNvSpPr txBox="1"/>
            <p:nvPr userDrawn="1"/>
          </p:nvSpPr>
          <p:spPr>
            <a:xfrm>
              <a:off x="5260563" y="1436894"/>
              <a:ext cx="2295269" cy="366424"/>
            </a:xfrm>
            <a:prstGeom prst="rect">
              <a:avLst/>
            </a:prstGeom>
            <a:solidFill>
              <a:schemeClr val="bg1"/>
            </a:solidFill>
          </p:spPr>
          <p:txBody>
            <a:bodyPr wrap="square" tIns="90000" bIns="90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err="1">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Developer</a:t>
              </a:r>
              <a:r>
                <a:rPr kumimoji="0" lang="es-ES" sz="1200" b="0" i="0" u="none" strike="noStrike" kern="1200" cap="none" spc="0" normalizeH="0" baseline="0" noProof="0">
                  <a:ln>
                    <a:noFill/>
                  </a:ln>
                  <a:solidFill>
                    <a:schemeClr val="tx1"/>
                  </a:solidFill>
                  <a:effectLst/>
                  <a:uLnTx/>
                  <a:uFillTx/>
                  <a:latin typeface="Montserrat Medium" pitchFamily="2" charset="77"/>
                  <a:ea typeface="Open Sans" panose="020B0606030504020204" pitchFamily="34" charset="0"/>
                  <a:cs typeface="Open Sans" panose="020B0606030504020204" pitchFamily="34" charset="0"/>
                </a:rPr>
                <a:t> Technologies</a:t>
              </a:r>
            </a:p>
          </p:txBody>
        </p:sp>
        <p:sp>
          <p:nvSpPr>
            <p:cNvPr id="141" name="TextBox 66">
              <a:extLst>
                <a:ext uri="{FF2B5EF4-FFF2-40B4-BE49-F238E27FC236}">
                  <a16:creationId xmlns:a16="http://schemas.microsoft.com/office/drawing/2014/main" id="{01A45519-E068-FF4A-B3D7-C78019AF3496}"/>
                </a:ext>
              </a:extLst>
            </p:cNvPr>
            <p:cNvSpPr txBox="1"/>
            <p:nvPr userDrawn="1"/>
          </p:nvSpPr>
          <p:spPr>
            <a:xfrm>
              <a:off x="5073900" y="1091584"/>
              <a:ext cx="30043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a:ln>
                    <a:noFill/>
                  </a:ln>
                  <a:solidFill>
                    <a:schemeClr val="accent1"/>
                  </a:solidFill>
                  <a:effectLst/>
                  <a:uLnTx/>
                  <a:uFillTx/>
                  <a:latin typeface="Montserrat SemiBold" pitchFamily="2" charset="77"/>
                  <a:ea typeface="Open Sans" panose="020B0606030504020204" pitchFamily="34" charset="0"/>
                  <a:cs typeface="Open Sans" panose="020B0606030504020204" pitchFamily="34" charset="0"/>
                </a:rPr>
                <a:t>Luis Ruiz Pavón</a:t>
              </a:r>
            </a:p>
          </p:txBody>
        </p:sp>
        <p:cxnSp>
          <p:nvCxnSpPr>
            <p:cNvPr id="142" name="Straight Connector 141">
              <a:extLst>
                <a:ext uri="{FF2B5EF4-FFF2-40B4-BE49-F238E27FC236}">
                  <a16:creationId xmlns:a16="http://schemas.microsoft.com/office/drawing/2014/main" id="{63210BF0-FE10-C848-A949-688C74402AC5}"/>
                </a:ext>
              </a:extLst>
            </p:cNvPr>
            <p:cNvCxnSpPr>
              <a:cxnSpLocks/>
            </p:cNvCxnSpPr>
            <p:nvPr userDrawn="1"/>
          </p:nvCxnSpPr>
          <p:spPr>
            <a:xfrm flipV="1">
              <a:off x="5073900" y="1430138"/>
              <a:ext cx="2731313" cy="6756"/>
            </a:xfrm>
            <a:prstGeom prst="line">
              <a:avLst/>
            </a:prstGeom>
            <a:ln w="508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600869"/>
      </p:ext>
    </p:extLst>
  </p:cSld>
  <p:clrMapOvr>
    <a:masterClrMapping/>
  </p:clrMapOvr>
  <p:extLst>
    <p:ext uri="{DCECCB84-F9BA-43D5-87BE-67443E8EF086}">
      <p15:sldGuideLst xmlns:p15="http://schemas.microsoft.com/office/powerpoint/2012/main">
        <p15:guide id="1" pos="3137" userDrawn="1">
          <p15:clr>
            <a:srgbClr val="FBAE40"/>
          </p15:clr>
        </p15:guide>
        <p15:guide id="2" pos="5337">
          <p15:clr>
            <a:srgbClr val="FBAE40"/>
          </p15:clr>
        </p15:guide>
        <p15:guide id="3" orient="horz" pos="61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methodology</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D26AA000-8EBC-4A1A-9E67-6D9153F85A4C}"/>
              </a:ext>
            </a:extLst>
          </p:cNvPr>
          <p:cNvPicPr>
            <a:picLocks noChangeAspect="1"/>
          </p:cNvPicPr>
          <p:nvPr userDrawn="1"/>
        </p:nvPicPr>
        <p:blipFill rotWithShape="1">
          <a:blip r:embed="rId2"/>
          <a:srcRect l="13868" t="19377" r="24730" b="32278"/>
          <a:stretch/>
        </p:blipFill>
        <p:spPr>
          <a:xfrm>
            <a:off x="2352880" y="2887925"/>
            <a:ext cx="7220888" cy="3198003"/>
          </a:xfrm>
          <a:prstGeom prst="rect">
            <a:avLst/>
          </a:prstGeom>
        </p:spPr>
      </p:pic>
    </p:spTree>
    <p:extLst>
      <p:ext uri="{BB962C8B-B14F-4D97-AF65-F5344CB8AC3E}">
        <p14:creationId xmlns:p14="http://schemas.microsoft.com/office/powerpoint/2010/main" val="1243922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375149" cy="3293209"/>
          </a:xfrm>
          <a:prstGeom prst="rect">
            <a:avLst/>
          </a:prstGeom>
        </p:spPr>
        <p:txBody>
          <a:bodyPr wrap="square">
            <a:spAutoFit/>
          </a:bodyPr>
          <a:lstStyle/>
          <a:p>
            <a:r>
              <a:rPr lang="en-US" sz="1600" b="0" i="0">
                <a:solidFill>
                  <a:schemeClr val="bg2"/>
                </a:solidFill>
                <a:latin typeface="Montserrat" pitchFamily="2" charset="77"/>
              </a:rPr>
              <a:t>Our </a:t>
            </a:r>
            <a:r>
              <a:rPr lang="en-US" sz="1600" b="1" i="0">
                <a:solidFill>
                  <a:schemeClr val="bg2"/>
                </a:solidFill>
                <a:latin typeface="Montserrat" pitchFamily="2" charset="77"/>
              </a:rPr>
              <a:t>Data Lake platform based on Azure PaaS technologies</a:t>
            </a:r>
            <a:r>
              <a:rPr lang="en-US" sz="1600" b="0" i="0">
                <a:solidFill>
                  <a:schemeClr val="bg2"/>
                </a:solidFill>
                <a:latin typeface="Montserrat" pitchFamily="2" charset="77"/>
              </a:rPr>
              <a:t>, focused on scalability, ease of maintenance and fast data ingestion and governance of all data sources within the company.</a:t>
            </a:r>
          </a:p>
          <a:p>
            <a:endParaRPr lang="en-US" sz="1600" b="0" i="0">
              <a:solidFill>
                <a:schemeClr val="bg2"/>
              </a:solidFill>
              <a:latin typeface="Montserrat" pitchFamily="2" charset="77"/>
            </a:endParaRPr>
          </a:p>
          <a:p>
            <a:r>
              <a:rPr lang="en-US" sz="1600" b="0" i="0">
                <a:solidFill>
                  <a:schemeClr val="bg2"/>
                </a:solidFill>
                <a:latin typeface="Montserrat" pitchFamily="2" charset="77"/>
              </a:rPr>
              <a:t>It ensures accessibility to quality data and significantly lowers the threshold to Business Intelligence and Machine Learning, becoming the next step for companies that want to access and leverage their data quickly and effectively.</a:t>
            </a:r>
          </a:p>
          <a:p>
            <a:endParaRPr lang="es-ES" sz="1600" b="0" i="0">
              <a:solidFill>
                <a:schemeClr val="bg2"/>
              </a:solidFill>
              <a:latin typeface="Montserrat" pitchFamily="2" charset="77"/>
            </a:endParaRPr>
          </a:p>
          <a:p>
            <a:r>
              <a:rPr lang="en-US" sz="1600" b="0" i="0" err="1">
                <a:solidFill>
                  <a:schemeClr val="bg2"/>
                </a:solidFill>
                <a:latin typeface="Montserrat" pitchFamily="2" charset="77"/>
              </a:rPr>
              <a:t>sidra.dev</a:t>
            </a:r>
            <a:endParaRPr lang="en-US" sz="1600" b="0" i="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3185275848"/>
      </p:ext>
    </p:extLst>
  </p:cSld>
  <p:clrMapOvr>
    <a:masterClrMapping/>
  </p:clrMapOvr>
  <p:extLst>
    <p:ext uri="{DCECCB84-F9BA-43D5-87BE-67443E8EF086}">
      <p15:sldGuideLst xmlns:p15="http://schemas.microsoft.com/office/powerpoint/2012/main">
        <p15:guide id="1" pos="311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137023" cy="2800767"/>
          </a:xfrm>
          <a:prstGeom prst="rect">
            <a:avLst/>
          </a:prstGeom>
        </p:spPr>
        <p:txBody>
          <a:bodyPr wrap="square">
            <a:spAutoFit/>
          </a:bodyPr>
          <a:lstStyle/>
          <a:p>
            <a:r>
              <a:rPr lang="en-US" sz="1600" b="0" i="0">
                <a:solidFill>
                  <a:schemeClr val="bg2"/>
                </a:solidFill>
                <a:latin typeface="Montserrat" pitchFamily="2" charset="77"/>
              </a:rPr>
              <a:t>Our specialized </a:t>
            </a:r>
            <a:r>
              <a:rPr lang="en-US" sz="1600" b="1" i="0">
                <a:solidFill>
                  <a:schemeClr val="bg2"/>
                </a:solidFill>
                <a:latin typeface="Montserrat" pitchFamily="2" charset="77"/>
              </a:rPr>
              <a:t>multi-platform 3D graphics engine for viewing business applications</a:t>
            </a:r>
            <a:r>
              <a:rPr lang="en-US" sz="1600" b="0" i="0">
                <a:solidFill>
                  <a:schemeClr val="bg2"/>
                </a:solidFill>
                <a:latin typeface="Montserrat" pitchFamily="2" charset="77"/>
              </a:rPr>
              <a:t> that incorporates integration with a variety of files including BIM, CATIA, STL, live video, 3D mapping and more.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Wave Engine is </a:t>
            </a:r>
            <a:r>
              <a:rPr lang="en-US" sz="1600" b="1" i="0">
                <a:solidFill>
                  <a:schemeClr val="bg2"/>
                </a:solidFill>
                <a:latin typeface="Montserrat" pitchFamily="2" charset="77"/>
              </a:rPr>
              <a:t>free, adapts to any platform </a:t>
            </a:r>
            <a:r>
              <a:rPr lang="en-US" sz="1600" b="0" i="0">
                <a:solidFill>
                  <a:schemeClr val="bg2"/>
                </a:solidFill>
                <a:latin typeface="Montserrat" pitchFamily="2" charset="77"/>
              </a:rPr>
              <a:t>and is ready to use on Windows, MacOS, Linux, Android, iOS and Web.</a:t>
            </a:r>
          </a:p>
          <a:p>
            <a:endParaRPr lang="es-ES" sz="1600" b="0" i="0">
              <a:solidFill>
                <a:schemeClr val="bg2"/>
              </a:solidFill>
              <a:latin typeface="Montserrat" pitchFamily="2" charset="77"/>
            </a:endParaRPr>
          </a:p>
          <a:p>
            <a:r>
              <a:rPr lang="en-US" sz="1600" b="0" i="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2750380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products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2" y="2837202"/>
            <a:ext cx="5156074" cy="3046988"/>
          </a:xfrm>
          <a:prstGeom prst="rect">
            <a:avLst/>
          </a:prstGeom>
        </p:spPr>
        <p:txBody>
          <a:bodyPr wrap="square">
            <a:spAutoFit/>
          </a:bodyPr>
          <a:lstStyle/>
          <a:p>
            <a:r>
              <a:rPr lang="en-US" sz="1600" b="0" i="0">
                <a:solidFill>
                  <a:schemeClr val="bg2"/>
                </a:solidFill>
                <a:latin typeface="Montserrat" pitchFamily="2" charset="77"/>
              </a:rPr>
              <a:t>A </a:t>
            </a:r>
            <a:r>
              <a:rPr lang="en-US" sz="1600" b="1" i="0">
                <a:solidFill>
                  <a:schemeClr val="bg2"/>
                </a:solidFill>
                <a:latin typeface="Montserrat" pitchFamily="2" charset="77"/>
              </a:rPr>
              <a:t>cloud solution for Enterprise IoT and Artificial Intelligence Scenarios </a:t>
            </a:r>
            <a:r>
              <a:rPr lang="en-US" sz="1600" b="0" i="0">
                <a:solidFill>
                  <a:schemeClr val="bg2"/>
                </a:solidFill>
                <a:latin typeface="Montserrat" pitchFamily="2" charset="77"/>
              </a:rPr>
              <a:t>with a focus on deploying a working system quickly while providing scalability and ease of maintenance.</a:t>
            </a:r>
          </a:p>
          <a:p>
            <a:endParaRPr lang="en-US" sz="1600" b="0" i="0">
              <a:solidFill>
                <a:schemeClr val="bg2"/>
              </a:solidFill>
              <a:latin typeface="Montserrat" pitchFamily="2" charset="77"/>
            </a:endParaRPr>
          </a:p>
          <a:p>
            <a:r>
              <a:rPr lang="en-US" sz="1600" b="0" i="0">
                <a:solidFill>
                  <a:schemeClr val="bg2"/>
                </a:solidFill>
                <a:latin typeface="Montserrat" pitchFamily="2" charset="77"/>
              </a:rPr>
              <a:t>Thanks to Smart Concepts </a:t>
            </a:r>
            <a:r>
              <a:rPr lang="en-US" sz="1600" b="1" i="0">
                <a:solidFill>
                  <a:schemeClr val="bg2"/>
                </a:solidFill>
                <a:latin typeface="Montserrat" pitchFamily="2" charset="77"/>
              </a:rPr>
              <a:t>you can connect all your devices and sensors</a:t>
            </a:r>
            <a:r>
              <a:rPr lang="en-US" sz="1600" b="0" i="0">
                <a:solidFill>
                  <a:schemeClr val="bg2"/>
                </a:solidFill>
                <a:latin typeface="Montserrat" pitchFamily="2" charset="77"/>
              </a:rPr>
              <a:t>, manage billions of events in Azure, get actionable insights in seconds, and rise your data value using Artificial Intelligence.</a:t>
            </a:r>
          </a:p>
          <a:p>
            <a:endParaRPr lang="en-US" sz="1600" b="0" i="0">
              <a:solidFill>
                <a:schemeClr val="bg2"/>
              </a:solidFill>
              <a:latin typeface="Montserrat" pitchFamily="2" charset="77"/>
            </a:endParaRPr>
          </a:p>
          <a:p>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942257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a:solidFill>
                  <a:schemeClr val="accent1"/>
                </a:solidFill>
                <a:latin typeface="Montserrat" pitchFamily="2" charset="77"/>
              </a:rPr>
              <a:t>training </a:t>
            </a:r>
            <a:r>
              <a:rPr lang="es-ES" sz="5400" b="1" i="0" err="1">
                <a:solidFill>
                  <a:schemeClr val="accent1"/>
                </a:solidFill>
                <a:latin typeface="Montserrat" pitchFamily="2" charset="77"/>
              </a:rPr>
              <a:t>offer</a:t>
            </a:r>
            <a:endParaRPr lang="es-ES" sz="5400" b="1" i="0">
              <a:solidFill>
                <a:schemeClr val="accent1"/>
              </a:solidFill>
              <a:latin typeface="Montserrat" pitchFamily="2" charset="77"/>
            </a:endParaRP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131295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551837"/>
            <a:ext cx="8182098" cy="1754326"/>
          </a:xfrm>
          <a:prstGeom prst="rect">
            <a:avLst/>
          </a:prstGeom>
          <a:noFill/>
        </p:spPr>
        <p:txBody>
          <a:bodyPr wrap="square" rtlCol="0">
            <a:spAutoFit/>
          </a:bodyPr>
          <a:lstStyle/>
          <a:p>
            <a:pPr algn="l"/>
            <a:r>
              <a:rPr lang="en-US" sz="3600" b="0" i="0">
                <a:solidFill>
                  <a:schemeClr val="accent1"/>
                </a:solidFill>
                <a:latin typeface="Montserrat" pitchFamily="2" charset="77"/>
                <a:cs typeface="Calibri" panose="020F0502020204030204" pitchFamily="34" charset="0"/>
              </a:rPr>
              <a:t>Technology</a:t>
            </a:r>
            <a:r>
              <a:rPr lang="en-US" sz="3600" b="0" i="0">
                <a:solidFill>
                  <a:schemeClr val="tx1"/>
                </a:solidFill>
                <a:latin typeface="Montserrat" pitchFamily="2" charset="77"/>
                <a:cs typeface="Calibri" panose="020F0502020204030204" pitchFamily="34" charset="0"/>
              </a:rPr>
              <a:t> moves extremely fast.</a:t>
            </a:r>
          </a:p>
          <a:p>
            <a:pPr algn="l"/>
            <a:r>
              <a:rPr lang="en-US" sz="3600" b="0" i="0">
                <a:solidFill>
                  <a:schemeClr val="tx1"/>
                </a:solidFill>
                <a:latin typeface="Montserrat" pitchFamily="2" charset="77"/>
                <a:cs typeface="Calibri" panose="020F0502020204030204" pitchFamily="34" charset="0"/>
              </a:rPr>
              <a:t>Finding </a:t>
            </a:r>
            <a:r>
              <a:rPr lang="en-US" sz="3600" b="0" i="0">
                <a:solidFill>
                  <a:schemeClr val="accent1"/>
                </a:solidFill>
                <a:latin typeface="Montserrat" pitchFamily="2" charset="77"/>
                <a:cs typeface="Calibri" panose="020F0502020204030204" pitchFamily="34" charset="0"/>
              </a:rPr>
              <a:t>the right partner </a:t>
            </a:r>
            <a:r>
              <a:rPr lang="en-US" sz="3600" b="0" i="0">
                <a:solidFill>
                  <a:schemeClr val="tx1"/>
                </a:solidFill>
                <a:latin typeface="Montserrat" pitchFamily="2" charset="77"/>
                <a:cs typeface="Calibri" panose="020F0502020204030204" pitchFamily="34" charset="0"/>
              </a:rPr>
              <a:t>will help you take advantage of it.</a:t>
            </a:r>
          </a:p>
        </p:txBody>
      </p:sp>
    </p:spTree>
    <p:extLst>
      <p:ext uri="{BB962C8B-B14F-4D97-AF65-F5344CB8AC3E}">
        <p14:creationId xmlns:p14="http://schemas.microsoft.com/office/powerpoint/2010/main" val="147214261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a:t>
            </a:r>
            <a:r>
              <a:rPr lang="es-ES" sz="1050" b="0" i="0" err="1">
                <a:solidFill>
                  <a:schemeClr val="tx1"/>
                </a:solidFill>
                <a:latin typeface="Montserrat" pitchFamily="2" charset="77"/>
              </a:rPr>
              <a:t>further</a:t>
            </a:r>
            <a:r>
              <a:rPr lang="es-ES" sz="1050" b="0" i="0">
                <a:solidFill>
                  <a:schemeClr val="tx1"/>
                </a:solidFill>
                <a:latin typeface="Montserrat" pitchFamily="2" charset="77"/>
              </a:rPr>
              <a:t>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0" i="0" err="1">
                <a:solidFill>
                  <a:schemeClr val="accent1"/>
                </a:solidFill>
                <a:latin typeface="Montserrat Bold" panose="00000800000000000000" pitchFamily="2" charset="0"/>
              </a:rPr>
              <a:t>Thank</a:t>
            </a:r>
            <a:r>
              <a:rPr lang="es-ES" sz="7200" b="0" i="0">
                <a:solidFill>
                  <a:schemeClr val="accent1"/>
                </a:solidFill>
                <a:latin typeface="Montserrat Bold" panose="00000800000000000000" pitchFamily="2" charset="0"/>
              </a:rPr>
              <a:t> </a:t>
            </a:r>
            <a:r>
              <a:rPr lang="es-ES" sz="7200" b="0" i="0" err="1">
                <a:solidFill>
                  <a:schemeClr val="accent1"/>
                </a:solidFill>
                <a:latin typeface="Montserrat Bold" panose="00000800000000000000" pitchFamily="2" charset="0"/>
              </a:rPr>
              <a:t>you</a:t>
            </a:r>
            <a:r>
              <a:rPr lang="es-ES" sz="7200" b="0" i="0">
                <a:solidFill>
                  <a:schemeClr val="accent1"/>
                </a:solidFill>
                <a:latin typeface="Montserrat Bold" panose="00000800000000000000" pitchFamily="2" charset="0"/>
              </a:rPr>
              <a:t> </a:t>
            </a:r>
            <a:r>
              <a:rPr lang="es-ES" sz="7200" b="0" i="0">
                <a:latin typeface="Montserrat Bold" panose="00000800000000000000" pitchFamily="2" charset="0"/>
              </a:rPr>
              <a:t>for</a:t>
            </a:r>
            <a:br>
              <a:rPr lang="es-ES" sz="7200" b="0" i="0">
                <a:latin typeface="Montserrat Bold" panose="00000800000000000000" pitchFamily="2" charset="0"/>
              </a:rPr>
            </a:br>
            <a:r>
              <a:rPr lang="es-ES" sz="7200" b="0" i="0" err="1">
                <a:latin typeface="Montserrat Bold" panose="00000800000000000000" pitchFamily="2" charset="0"/>
              </a:rPr>
              <a:t>your</a:t>
            </a:r>
            <a:r>
              <a:rPr lang="es-ES" sz="7200" b="0" i="0">
                <a:latin typeface="Montserrat Bold" panose="00000800000000000000" pitchFamily="2" charset="0"/>
              </a:rPr>
              <a:t> time</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06176902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49244"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28146"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SPAIN</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For further </a:t>
            </a:r>
            <a:r>
              <a:rPr lang="es-ES" sz="1050" b="0" i="0" err="1">
                <a:solidFill>
                  <a:schemeClr val="tx1"/>
                </a:solidFill>
                <a:latin typeface="Montserrat" pitchFamily="2" charset="77"/>
              </a:rPr>
              <a:t>information</a:t>
            </a:r>
            <a:endParaRPr lang="es-ES" sz="1050" b="0" i="0">
              <a:solidFill>
                <a:schemeClr val="tx1"/>
              </a:solidFill>
              <a:latin typeface="Montserrat" pitchFamily="2" charset="77"/>
            </a:endParaRP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695568"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0460"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0498"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USA</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673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41505"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4735"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UAE</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UNITED KINGDOM</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8117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87993"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GERMANY</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49856"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930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NETHERLANDS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44899"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02329"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54156"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285102806"/>
      </p:ext>
    </p:extLst>
  </p:cSld>
  <p:clrMapOvr>
    <a:masterClrMapping/>
  </p:clrMapOvr>
  <p:extLst>
    <p:ext uri="{DCECCB84-F9BA-43D5-87BE-67443E8EF086}">
      <p15:sldGuideLst xmlns:p15="http://schemas.microsoft.com/office/powerpoint/2012/main">
        <p15:guide id="1" pos="6562" userDrawn="1">
          <p15:clr>
            <a:srgbClr val="FBAE40"/>
          </p15:clr>
        </p15:guide>
        <p15:guide id="2" pos="520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1 Opening Frame">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3" name="Picture 2">
            <a:extLst>
              <a:ext uri="{FF2B5EF4-FFF2-40B4-BE49-F238E27FC236}">
                <a16:creationId xmlns:a16="http://schemas.microsoft.com/office/drawing/2014/main" id="{29952E8A-8770-8948-9702-A7B222091940}"/>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344060463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a:solidFill>
                  <a:schemeClr val="tx1"/>
                </a:solidFill>
                <a:effectLst/>
                <a:latin typeface="Montserrat" pitchFamily="2" charset="77"/>
                <a:ea typeface="+mn-ea"/>
                <a:cs typeface="+mn-cs"/>
              </a:rPr>
              <a:t>Founded in 2006 by 4 Microsoft MVPs</a:t>
            </a:r>
            <a:r>
              <a:rPr lang="en-GB" sz="1600" b="0" i="0" u="none" strike="noStrike" kern="1200">
                <a:solidFill>
                  <a:schemeClr val="tx1"/>
                </a:solidFill>
                <a:effectLst/>
                <a:latin typeface="Montserrat" pitchFamily="2" charset="77"/>
                <a:ea typeface="+mn-ea"/>
                <a:cs typeface="+mn-cs"/>
              </a:rPr>
              <a:t>, Plain Concepts was created to help companies adopt new technologies aimed at improving their productivity and processes</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Awarded in 2016 as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we currently have over</a:t>
            </a:r>
            <a:r>
              <a:rPr lang="en-GB" sz="1600" b="1" i="0" u="none" strike="noStrike" kern="1200">
                <a:solidFill>
                  <a:schemeClr val="tx1"/>
                </a:solidFill>
                <a:effectLst/>
                <a:latin typeface="Montserrat" pitchFamily="2" charset="77"/>
                <a:ea typeface="+mn-ea"/>
                <a:cs typeface="+mn-cs"/>
              </a:rPr>
              <a:t> 350 employees</a:t>
            </a:r>
            <a:r>
              <a:rPr lang="en-GB" sz="1600" b="0" i="0" u="none" strike="noStrike" kern="1200">
                <a:solidFill>
                  <a:schemeClr val="tx1"/>
                </a:solidFill>
                <a:effectLst/>
                <a:latin typeface="Montserrat" pitchFamily="2" charset="77"/>
                <a:ea typeface="+mn-ea"/>
                <a:cs typeface="+mn-cs"/>
              </a:rPr>
              <a:t>, reaching a milestone in the technology sector by having more than </a:t>
            </a:r>
            <a:r>
              <a:rPr lang="en-GB" sz="1600" b="1" i="0" u="none" strike="noStrike" kern="1200">
                <a:solidFill>
                  <a:schemeClr val="tx1"/>
                </a:solidFill>
                <a:effectLst/>
                <a:latin typeface="Montserrat" pitchFamily="2" charset="77"/>
                <a:ea typeface="+mn-ea"/>
                <a:cs typeface="+mn-cs"/>
              </a:rPr>
              <a:t>10 professionals </a:t>
            </a:r>
            <a:r>
              <a:rPr lang="en-GB" sz="1600" b="0" i="0" u="none" strike="noStrike" kern="1200">
                <a:solidFill>
                  <a:schemeClr val="tx1"/>
                </a:solidFill>
                <a:effectLst/>
                <a:latin typeface="Montserrat" pitchFamily="2" charset="77"/>
                <a:ea typeface="+mn-ea"/>
                <a:cs typeface="+mn-cs"/>
              </a:rPr>
              <a:t>recognized as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and over a dozen certifications at business level</a:t>
            </a:r>
            <a:r>
              <a:rPr lang="es-ES" sz="1600" b="0" i="0">
                <a:solidFill>
                  <a:schemeClr val="tx1"/>
                </a:solidFill>
                <a:latin typeface="Montserrat" pitchFamily="2" charset="77"/>
              </a:rPr>
              <a:t>.</a:t>
            </a:r>
          </a:p>
          <a:p>
            <a:pPr algn="l"/>
            <a:endParaRPr lang="es-ES" sz="1600" b="0" i="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Present in </a:t>
            </a:r>
            <a:r>
              <a:rPr lang="en-GB" sz="1600" b="1" i="0" u="none" strike="noStrike" kern="1200">
                <a:solidFill>
                  <a:schemeClr val="tx1"/>
                </a:solidFill>
                <a:effectLst/>
                <a:latin typeface="Montserrat" pitchFamily="2" charset="77"/>
                <a:ea typeface="+mn-ea"/>
                <a:cs typeface="+mn-cs"/>
              </a:rPr>
              <a:t>Spain, USA, UAE, United Kingdom, Germany and the Netherlands</a:t>
            </a:r>
            <a:r>
              <a:rPr lang="en-GB" sz="1600" b="0" i="0" u="none" strike="noStrike" kern="1200">
                <a:solidFill>
                  <a:schemeClr val="tx1"/>
                </a:solidFill>
                <a:effectLst/>
                <a:latin typeface="Montserrat" pitchFamily="2" charset="77"/>
                <a:ea typeface="+mn-ea"/>
                <a:cs typeface="+mn-cs"/>
              </a:rPr>
              <a:t>, we have developed over 2,000 projects for companies across all industrial vertical</a:t>
            </a:r>
            <a:r>
              <a:rPr lang="es-ES" sz="1600" b="0" i="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406011036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02 Plain Concepts Intro">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CuadroTexto 3">
            <a:extLst>
              <a:ext uri="{FF2B5EF4-FFF2-40B4-BE49-F238E27FC236}">
                <a16:creationId xmlns:a16="http://schemas.microsoft.com/office/drawing/2014/main" id="{2CFF8676-4702-3741-B3E7-1BD6F1A3E787}"/>
              </a:ext>
            </a:extLst>
          </p:cNvPr>
          <p:cNvSpPr txBox="1"/>
          <p:nvPr userDrawn="1"/>
        </p:nvSpPr>
        <p:spPr>
          <a:xfrm>
            <a:off x="5916613" y="1413063"/>
            <a:ext cx="5219700" cy="4031873"/>
          </a:xfrm>
          <a:prstGeom prst="rect">
            <a:avLst/>
          </a:prstGeom>
          <a:noFill/>
        </p:spPr>
        <p:txBody>
          <a:bodyPr wrap="square" rtlCol="0">
            <a:spAutoFit/>
          </a:bodyPr>
          <a:lstStyle/>
          <a:p>
            <a:pPr algn="l"/>
            <a:r>
              <a:rPr lang="en-GB" sz="1600" b="1" i="0" u="none" strike="noStrike" kern="1200" err="1">
                <a:solidFill>
                  <a:schemeClr val="tx1"/>
                </a:solidFill>
                <a:effectLst/>
                <a:latin typeface="Montserrat" pitchFamily="2" charset="77"/>
                <a:ea typeface="+mn-ea"/>
                <a:cs typeface="+mn-cs"/>
              </a:rPr>
              <a:t>Fundada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en</a:t>
            </a:r>
            <a:r>
              <a:rPr lang="en-GB" sz="1600" b="1" i="0" u="none" strike="noStrike" kern="1200">
                <a:solidFill>
                  <a:schemeClr val="tx1"/>
                </a:solidFill>
                <a:effectLst/>
                <a:latin typeface="Montserrat" pitchFamily="2" charset="77"/>
                <a:ea typeface="+mn-ea"/>
                <a:cs typeface="+mn-cs"/>
              </a:rPr>
              <a:t> 2006 por 4 Microsoft MVPs</a:t>
            </a:r>
            <a:r>
              <a:rPr lang="en-GB" sz="1600" b="0" i="0" u="none" strike="noStrike" kern="1200">
                <a:solidFill>
                  <a:schemeClr val="tx1"/>
                </a:solidFill>
                <a:effectLst/>
                <a:latin typeface="Montserrat" pitchFamily="2" charset="77"/>
                <a:ea typeface="+mn-ea"/>
                <a:cs typeface="+mn-cs"/>
              </a:rPr>
              <a:t>, Plain Concepts </a:t>
            </a:r>
            <a:r>
              <a:rPr lang="en-GB" sz="1600" b="0" i="0" u="none" strike="noStrike" kern="1200" err="1">
                <a:solidFill>
                  <a:schemeClr val="tx1"/>
                </a:solidFill>
                <a:effectLst/>
                <a:latin typeface="Montserrat" pitchFamily="2" charset="77"/>
                <a:ea typeface="+mn-ea"/>
                <a:cs typeface="+mn-cs"/>
              </a:rPr>
              <a:t>fue</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creada</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ayudar</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otras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adoptar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nuevas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tecnologías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aspirando</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mejorar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su</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productividad</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procesos</a:t>
            </a:r>
            <a:r>
              <a:rPr lang="es-ES" sz="1600">
                <a:solidFill>
                  <a:schemeClr val="tx1"/>
                </a:solidFill>
                <a:latin typeface="Montserrat" pitchFamily="2" charset="77"/>
              </a:rPr>
              <a:t>.</a:t>
            </a:r>
          </a:p>
          <a:p>
            <a:pPr algn="l"/>
            <a:endParaRPr lang="es-ES" sz="1600">
              <a:solidFill>
                <a:schemeClr val="tx1"/>
              </a:solidFill>
              <a:latin typeface="Montserrat" pitchFamily="2" charset="77"/>
            </a:endParaRPr>
          </a:p>
          <a:p>
            <a:pPr algn="l"/>
            <a:r>
              <a:rPr lang="en-GB" sz="1600" b="0" i="0" u="none" strike="noStrike" kern="1200" err="1">
                <a:solidFill>
                  <a:schemeClr val="tx1"/>
                </a:solidFill>
                <a:effectLst/>
                <a:latin typeface="Montserrat" pitchFamily="2" charset="77"/>
                <a:ea typeface="+mn-ea"/>
                <a:cs typeface="+mn-cs"/>
              </a:rPr>
              <a:t>Galardonados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2016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Partner of the Year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contamos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actualmente</a:t>
            </a:r>
            <a:r>
              <a:rPr lang="en-GB" sz="1600" b="0" i="0" u="none" strike="noStrike" kern="1200">
                <a:solidFill>
                  <a:schemeClr val="tx1"/>
                </a:solidFill>
                <a:effectLst/>
                <a:latin typeface="Montserrat" pitchFamily="2" charset="77"/>
                <a:ea typeface="+mn-ea"/>
                <a:cs typeface="+mn-cs"/>
              </a:rPr>
              <a:t> con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350 </a:t>
            </a:r>
            <a:r>
              <a:rPr lang="en-GB" sz="1600" b="1" i="0" u="none" strike="noStrike" kern="1200" err="1">
                <a:solidFill>
                  <a:schemeClr val="tx1"/>
                </a:solidFill>
                <a:effectLst/>
                <a:latin typeface="Montserrat" pitchFamily="2" charset="77"/>
                <a:ea typeface="+mn-ea"/>
                <a:cs typeface="+mn-cs"/>
              </a:rPr>
              <a:t>empleados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alcanzando</a:t>
            </a:r>
            <a:r>
              <a:rPr lang="en-GB" sz="1600" b="0" i="0" u="none" strike="noStrike" kern="1200">
                <a:solidFill>
                  <a:schemeClr val="tx1"/>
                </a:solidFill>
                <a:effectLst/>
                <a:latin typeface="Montserrat" pitchFamily="2" charset="77"/>
                <a:ea typeface="+mn-ea"/>
                <a:cs typeface="+mn-cs"/>
              </a:rPr>
              <a:t> un </a:t>
            </a:r>
            <a:r>
              <a:rPr lang="en-GB" sz="1600" b="0" i="0" u="none" strike="noStrike" kern="1200" err="1">
                <a:solidFill>
                  <a:schemeClr val="tx1"/>
                </a:solidFill>
                <a:effectLst/>
                <a:latin typeface="Montserrat" pitchFamily="2" charset="77"/>
                <a:ea typeface="+mn-ea"/>
                <a:cs typeface="+mn-cs"/>
              </a:rPr>
              <a:t>hito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el sector </a:t>
            </a:r>
            <a:r>
              <a:rPr lang="en-GB" sz="1600" b="0" i="0" u="none" strike="noStrike" kern="1200" err="1">
                <a:solidFill>
                  <a:schemeClr val="tx1"/>
                </a:solidFill>
                <a:effectLst/>
                <a:latin typeface="Montserrat" pitchFamily="2" charset="77"/>
                <a:ea typeface="+mn-ea"/>
                <a:cs typeface="+mn-cs"/>
              </a:rPr>
              <a:t>tecnológico</a:t>
            </a:r>
            <a:r>
              <a:rPr lang="en-GB" sz="1600" b="0" i="0" u="none" strike="noStrike" kern="1200">
                <a:solidFill>
                  <a:schemeClr val="tx1"/>
                </a:solidFill>
                <a:effectLst/>
                <a:latin typeface="Montserrat" pitchFamily="2" charset="77"/>
                <a:ea typeface="+mn-ea"/>
                <a:cs typeface="+mn-cs"/>
              </a:rPr>
              <a:t> por </a:t>
            </a:r>
            <a:r>
              <a:rPr lang="en-GB" sz="1600" b="0" i="0" u="none" strike="noStrike" kern="1200" err="1">
                <a:solidFill>
                  <a:schemeClr val="tx1"/>
                </a:solidFill>
                <a:effectLst/>
                <a:latin typeface="Montserrat" pitchFamily="2" charset="77"/>
                <a:ea typeface="+mn-ea"/>
                <a:cs typeface="+mn-cs"/>
              </a:rPr>
              <a:t>tener</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a:t>
            </a:r>
            <a:r>
              <a:rPr lang="en-GB" sz="1600" b="1" i="0" u="none" strike="noStrike" kern="1200">
                <a:solidFill>
                  <a:schemeClr val="tx1"/>
                </a:solidFill>
                <a:effectLst/>
                <a:latin typeface="Montserrat" pitchFamily="2" charset="77"/>
                <a:ea typeface="+mn-ea"/>
                <a:cs typeface="+mn-cs"/>
              </a:rPr>
              <a:t>10 </a:t>
            </a:r>
            <a:r>
              <a:rPr lang="en-GB" sz="1600" b="1" i="0" u="none" strike="noStrike" kern="1200" err="1">
                <a:solidFill>
                  <a:schemeClr val="tx1"/>
                </a:solidFill>
                <a:effectLst/>
                <a:latin typeface="Montserrat" pitchFamily="2" charset="77"/>
                <a:ea typeface="+mn-ea"/>
                <a:cs typeface="+mn-cs"/>
              </a:rPr>
              <a:t>profesionales</a:t>
            </a:r>
            <a:r>
              <a:rPr lang="en-GB" sz="1600" b="1"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reconocidos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como</a:t>
            </a:r>
            <a:r>
              <a:rPr lang="en-GB" sz="1600" b="0" i="0" u="none" strike="noStrike" kern="1200">
                <a:solidFill>
                  <a:schemeClr val="tx1"/>
                </a:solidFill>
                <a:effectLst/>
                <a:latin typeface="Montserrat" pitchFamily="2" charset="77"/>
                <a:ea typeface="+mn-ea"/>
                <a:cs typeface="+mn-cs"/>
              </a:rPr>
              <a:t> </a:t>
            </a:r>
            <a:r>
              <a:rPr lang="en-GB" sz="1600" b="1" i="0" u="none" strike="noStrike" kern="1200">
                <a:solidFill>
                  <a:schemeClr val="tx1"/>
                </a:solidFill>
                <a:effectLst/>
                <a:latin typeface="Montserrat" pitchFamily="2" charset="77"/>
                <a:ea typeface="+mn-ea"/>
                <a:cs typeface="+mn-cs"/>
              </a:rPr>
              <a:t>Microsoft MVP</a:t>
            </a:r>
            <a:r>
              <a:rPr lang="en-GB" sz="1600" b="0" i="0" u="none" strike="noStrike" kern="1200">
                <a:solidFill>
                  <a:schemeClr val="tx1"/>
                </a:solidFill>
                <a:effectLst/>
                <a:latin typeface="Montserrat" pitchFamily="2" charset="77"/>
                <a:ea typeface="+mn-ea"/>
                <a:cs typeface="+mn-cs"/>
              </a:rPr>
              <a:t> y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una </a:t>
            </a:r>
            <a:r>
              <a:rPr lang="en-GB" sz="1600" b="0" i="0" u="none" strike="noStrike" kern="1200" err="1">
                <a:solidFill>
                  <a:schemeClr val="tx1"/>
                </a:solidFill>
                <a:effectLst/>
                <a:latin typeface="Montserrat" pitchFamily="2" charset="77"/>
                <a:ea typeface="+mn-ea"/>
                <a:cs typeface="+mn-cs"/>
              </a:rPr>
              <a:t>docena</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certificaciones</a:t>
            </a:r>
            <a:r>
              <a:rPr lang="en-GB" sz="1600" b="0" i="0" u="none" strike="noStrike" kern="1200">
                <a:solidFill>
                  <a:schemeClr val="tx1"/>
                </a:solidFill>
                <a:effectLst/>
                <a:latin typeface="Montserrat" pitchFamily="2" charset="77"/>
                <a:ea typeface="+mn-ea"/>
                <a:cs typeface="+mn-cs"/>
              </a:rPr>
              <a:t> a </a:t>
            </a:r>
            <a:r>
              <a:rPr lang="en-GB" sz="1600" b="0" i="0" u="none" strike="noStrike" kern="1200" err="1">
                <a:solidFill>
                  <a:schemeClr val="tx1"/>
                </a:solidFill>
                <a:effectLst/>
                <a:latin typeface="Montserrat" pitchFamily="2" charset="77"/>
                <a:ea typeface="+mn-ea"/>
                <a:cs typeface="+mn-cs"/>
              </a:rPr>
              <a:t>nivel</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negocio</a:t>
            </a:r>
            <a:r>
              <a:rPr lang="en-GB" sz="1600" b="0" i="0" u="none" strike="noStrike" kern="1200">
                <a:solidFill>
                  <a:schemeClr val="tx1"/>
                </a:solidFill>
                <a:effectLst/>
                <a:latin typeface="Montserrat" pitchFamily="2" charset="77"/>
                <a:ea typeface="+mn-ea"/>
                <a:cs typeface="+mn-cs"/>
              </a:rPr>
              <a:t>.</a:t>
            </a:r>
            <a:endParaRPr lang="es-ES" sz="1600">
              <a:solidFill>
                <a:schemeClr val="tx1"/>
              </a:solidFill>
              <a:latin typeface="Montserrat" pitchFamily="2" charset="77"/>
            </a:endParaRPr>
          </a:p>
          <a:p>
            <a:pPr algn="l"/>
            <a:endParaRPr lang="es-ES" sz="1600">
              <a:solidFill>
                <a:schemeClr val="tx1"/>
              </a:solidFill>
              <a:latin typeface="Montserrat" pitchFamily="2" charset="77"/>
            </a:endParaRPr>
          </a:p>
          <a:p>
            <a:pPr algn="l"/>
            <a:r>
              <a:rPr lang="en-GB" sz="1600" b="0" i="0" u="none" strike="noStrike" kern="1200">
                <a:solidFill>
                  <a:schemeClr val="tx1"/>
                </a:solidFill>
                <a:effectLst/>
                <a:latin typeface="Montserrat" pitchFamily="2" charset="77"/>
                <a:ea typeface="+mn-ea"/>
                <a:cs typeface="+mn-cs"/>
              </a:rPr>
              <a:t>Con </a:t>
            </a:r>
            <a:r>
              <a:rPr lang="en-GB" sz="1600" b="0" i="0" u="none" strike="noStrike" kern="1200" err="1">
                <a:solidFill>
                  <a:schemeClr val="tx1"/>
                </a:solidFill>
                <a:effectLst/>
                <a:latin typeface="Montserrat" pitchFamily="2" charset="77"/>
                <a:ea typeface="+mn-ea"/>
                <a:cs typeface="+mn-cs"/>
              </a:rPr>
              <a:t>presencia</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en</a:t>
            </a:r>
            <a:r>
              <a:rPr lang="en-GB" sz="1600" b="0"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España</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Estados</a:t>
            </a:r>
            <a:r>
              <a:rPr lang="en-GB" sz="1600" b="1" i="0" u="none" strike="noStrike" kern="1200">
                <a:solidFill>
                  <a:schemeClr val="tx1"/>
                </a:solidFill>
                <a:effectLst/>
                <a:latin typeface="Montserrat" pitchFamily="2" charset="77"/>
                <a:ea typeface="+mn-ea"/>
                <a:cs typeface="+mn-cs"/>
              </a:rPr>
              <a:t> Unidos, EAU, </a:t>
            </a:r>
            <a:r>
              <a:rPr lang="en-GB" sz="1600" b="1" i="0" u="none" strike="noStrike" kern="1200" err="1">
                <a:solidFill>
                  <a:schemeClr val="tx1"/>
                </a:solidFill>
                <a:effectLst/>
                <a:latin typeface="Montserrat" pitchFamily="2" charset="77"/>
                <a:ea typeface="+mn-ea"/>
                <a:cs typeface="+mn-cs"/>
              </a:rPr>
              <a:t>Reino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Unido</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Alemania</a:t>
            </a:r>
            <a:r>
              <a:rPr lang="en-GB" sz="1600" b="1" i="0" u="none" strike="noStrike" kern="1200">
                <a:solidFill>
                  <a:schemeClr val="tx1"/>
                </a:solidFill>
                <a:effectLst/>
                <a:latin typeface="Montserrat" pitchFamily="2" charset="77"/>
                <a:ea typeface="+mn-ea"/>
                <a:cs typeface="+mn-cs"/>
              </a:rPr>
              <a:t> y los </a:t>
            </a:r>
            <a:r>
              <a:rPr lang="en-GB" sz="1600" b="1" i="0" u="none" strike="noStrike" kern="1200" err="1">
                <a:solidFill>
                  <a:schemeClr val="tx1"/>
                </a:solidFill>
                <a:effectLst/>
                <a:latin typeface="Montserrat" pitchFamily="2" charset="77"/>
                <a:ea typeface="+mn-ea"/>
                <a:cs typeface="+mn-cs"/>
              </a:rPr>
              <a:t>Países</a:t>
            </a:r>
            <a:r>
              <a:rPr lang="en-GB" sz="1600" b="1" i="0" u="none" strike="noStrike" kern="1200">
                <a:solidFill>
                  <a:schemeClr val="tx1"/>
                </a:solidFill>
                <a:effectLst/>
                <a:latin typeface="Montserrat" pitchFamily="2" charset="77"/>
                <a:ea typeface="+mn-ea"/>
                <a:cs typeface="+mn-cs"/>
              </a:rPr>
              <a:t> </a:t>
            </a:r>
            <a:r>
              <a:rPr lang="en-GB" sz="1600" b="1" i="0" u="none" strike="noStrike" kern="1200" err="1">
                <a:solidFill>
                  <a:schemeClr val="tx1"/>
                </a:solidFill>
                <a:effectLst/>
                <a:latin typeface="Montserrat" pitchFamily="2" charset="77"/>
                <a:ea typeface="+mn-ea"/>
                <a:cs typeface="+mn-cs"/>
              </a:rPr>
              <a:t>Bajos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hemos</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desarrollado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más</a:t>
            </a:r>
            <a:r>
              <a:rPr lang="en-GB" sz="1600" b="0" i="0" u="none" strike="noStrike" kern="1200">
                <a:solidFill>
                  <a:schemeClr val="tx1"/>
                </a:solidFill>
                <a:effectLst/>
                <a:latin typeface="Montserrat" pitchFamily="2" charset="77"/>
                <a:ea typeface="+mn-ea"/>
                <a:cs typeface="+mn-cs"/>
              </a:rPr>
              <a:t> de 2.000 </a:t>
            </a:r>
            <a:r>
              <a:rPr lang="en-GB" sz="1600" b="0" i="0" u="none" strike="noStrike" kern="1200" err="1">
                <a:solidFill>
                  <a:schemeClr val="tx1"/>
                </a:solidFill>
                <a:effectLst/>
                <a:latin typeface="Montserrat" pitchFamily="2" charset="77"/>
                <a:ea typeface="+mn-ea"/>
                <a:cs typeface="+mn-cs"/>
              </a:rPr>
              <a:t>proyectos</a:t>
            </a:r>
            <a:r>
              <a:rPr lang="en-GB" sz="1600" b="0" i="0" u="none" strike="noStrike" kern="1200">
                <a:solidFill>
                  <a:schemeClr val="tx1"/>
                </a:solidFill>
                <a:effectLst/>
                <a:latin typeface="Montserrat" pitchFamily="2" charset="77"/>
                <a:ea typeface="+mn-ea"/>
                <a:cs typeface="+mn-cs"/>
              </a:rPr>
              <a:t> para </a:t>
            </a:r>
            <a:r>
              <a:rPr lang="en-GB" sz="1600" b="0" i="0" u="none" strike="noStrike" kern="1200" err="1">
                <a:solidFill>
                  <a:schemeClr val="tx1"/>
                </a:solidFill>
                <a:effectLst/>
                <a:latin typeface="Montserrat" pitchFamily="2" charset="77"/>
                <a:ea typeface="+mn-ea"/>
                <a:cs typeface="+mn-cs"/>
              </a:rPr>
              <a:t>empresas</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todo</a:t>
            </a:r>
            <a:r>
              <a:rPr lang="en-GB" sz="1600" b="0" i="0" u="none" strike="noStrike" kern="1200">
                <a:solidFill>
                  <a:schemeClr val="tx1"/>
                </a:solidFill>
                <a:effectLst/>
                <a:latin typeface="Montserrat" pitchFamily="2" charset="77"/>
                <a:ea typeface="+mn-ea"/>
                <a:cs typeface="+mn-cs"/>
              </a:rPr>
              <a:t> </a:t>
            </a:r>
            <a:r>
              <a:rPr lang="en-GB" sz="1600" b="0" i="0" u="none" strike="noStrike" kern="1200" err="1">
                <a:solidFill>
                  <a:schemeClr val="tx1"/>
                </a:solidFill>
                <a:effectLst/>
                <a:latin typeface="Montserrat" pitchFamily="2" charset="77"/>
                <a:ea typeface="+mn-ea"/>
                <a:cs typeface="+mn-cs"/>
              </a:rPr>
              <a:t>tipo</a:t>
            </a:r>
            <a:r>
              <a:rPr lang="en-GB" sz="1600" b="0" i="0" u="none" strike="noStrike" kern="1200">
                <a:solidFill>
                  <a:schemeClr val="tx1"/>
                </a:solidFill>
                <a:effectLst/>
                <a:latin typeface="Montserrat" pitchFamily="2" charset="77"/>
                <a:ea typeface="+mn-ea"/>
                <a:cs typeface="+mn-cs"/>
              </a:rPr>
              <a:t> de </a:t>
            </a:r>
            <a:r>
              <a:rPr lang="en-GB" sz="1600" b="0" i="0" u="none" strike="noStrike" kern="1200" err="1">
                <a:solidFill>
                  <a:schemeClr val="tx1"/>
                </a:solidFill>
                <a:effectLst/>
                <a:latin typeface="Montserrat" pitchFamily="2" charset="77"/>
                <a:ea typeface="+mn-ea"/>
                <a:cs typeface="+mn-cs"/>
              </a:rPr>
              <a:t>sectores</a:t>
            </a:r>
            <a:r>
              <a:rPr lang="en-GB" sz="1600" b="0" i="0" u="none" strike="noStrike" kern="1200">
                <a:solidFill>
                  <a:schemeClr val="tx1"/>
                </a:solidFill>
                <a:effectLst/>
                <a:latin typeface="Montserrat" pitchFamily="2" charset="77"/>
                <a:ea typeface="+mn-ea"/>
                <a:cs typeface="+mn-cs"/>
              </a:rPr>
              <a:t>.</a:t>
            </a:r>
            <a:r>
              <a:rPr lang="es-ES" sz="1600">
                <a:solidFill>
                  <a:schemeClr val="tx1"/>
                </a:solidFill>
                <a:latin typeface="Montserrat" pitchFamily="2" charset="77"/>
              </a:rPr>
              <a:t> </a:t>
            </a:r>
          </a:p>
        </p:txBody>
      </p:sp>
      <p:pic>
        <p:nvPicPr>
          <p:cNvPr id="5" name="Picture 4">
            <a:extLst>
              <a:ext uri="{FF2B5EF4-FFF2-40B4-BE49-F238E27FC236}">
                <a16:creationId xmlns:a16="http://schemas.microsoft.com/office/drawing/2014/main" id="{343A8223-30B5-CD47-A08D-12E67B02079A}"/>
              </a:ext>
            </a:extLst>
          </p:cNvPr>
          <p:cNvPicPr>
            <a:picLocks noChangeAspect="1"/>
          </p:cNvPicPr>
          <p:nvPr userDrawn="1"/>
        </p:nvPicPr>
        <p:blipFill>
          <a:blip r:embed="rId2"/>
          <a:stretch>
            <a:fillRect/>
          </a:stretch>
        </p:blipFill>
        <p:spPr>
          <a:xfrm>
            <a:off x="957729" y="1882140"/>
            <a:ext cx="4445000" cy="3093720"/>
          </a:xfrm>
          <a:prstGeom prst="rect">
            <a:avLst/>
          </a:prstGeom>
        </p:spPr>
      </p:pic>
    </p:spTree>
    <p:extLst>
      <p:ext uri="{BB962C8B-B14F-4D97-AF65-F5344CB8AC3E}">
        <p14:creationId xmlns:p14="http://schemas.microsoft.com/office/powerpoint/2010/main" val="8720661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03 About us">
    <p:spTree>
      <p:nvGrpSpPr>
        <p:cNvPr id="1" name=""/>
        <p:cNvGrpSpPr/>
        <p:nvPr/>
      </p:nvGrpSpPr>
      <p:grpSpPr>
        <a:xfrm>
          <a:off x="0" y="0"/>
          <a:ext cx="0" cy="0"/>
          <a:chOff x="0" y="0"/>
          <a:chExt cx="0" cy="0"/>
        </a:xfrm>
      </p:grpSpPr>
      <p:pic>
        <p:nvPicPr>
          <p:cNvPr id="25" name="Imagen 24">
            <a:extLst>
              <a:ext uri="{FF2B5EF4-FFF2-40B4-BE49-F238E27FC236}">
                <a16:creationId xmlns:a16="http://schemas.microsoft.com/office/drawing/2014/main" id="{75A20E86-F217-144E-AFA8-21D3B021F292}"/>
              </a:ext>
            </a:extLst>
          </p:cNvPr>
          <p:cNvPicPr>
            <a:picLocks noChangeAspect="1"/>
          </p:cNvPicPr>
          <p:nvPr userDrawn="1"/>
        </p:nvPicPr>
        <p:blipFill>
          <a:blip r:embed="rId2"/>
          <a:stretch>
            <a:fillRect/>
          </a:stretch>
        </p:blipFill>
        <p:spPr>
          <a:xfrm>
            <a:off x="5916613" y="1348342"/>
            <a:ext cx="330200" cy="349250"/>
          </a:xfrm>
          <a:prstGeom prst="rect">
            <a:avLst/>
          </a:prstGeom>
        </p:spPr>
      </p:pic>
      <p:sp>
        <p:nvSpPr>
          <p:cNvPr id="26" name="CuadroTexto 25">
            <a:extLst>
              <a:ext uri="{FF2B5EF4-FFF2-40B4-BE49-F238E27FC236}">
                <a16:creationId xmlns:a16="http://schemas.microsoft.com/office/drawing/2014/main" id="{21D07DE0-FB0D-7E41-B7A8-A351C7E56847}"/>
              </a:ext>
            </a:extLst>
          </p:cNvPr>
          <p:cNvSpPr txBox="1"/>
          <p:nvPr userDrawn="1"/>
        </p:nvSpPr>
        <p:spPr>
          <a:xfrm>
            <a:off x="6374530" y="1338817"/>
            <a:ext cx="1919672" cy="400110"/>
          </a:xfrm>
          <a:prstGeom prst="rect">
            <a:avLst/>
          </a:prstGeom>
          <a:noFill/>
        </p:spPr>
        <p:txBody>
          <a:bodyPr wrap="square" rtlCol="0">
            <a:spAutoFit/>
          </a:bodyPr>
          <a:lstStyle/>
          <a:p>
            <a:r>
              <a:rPr lang="es-ES" sz="2000" b="0" i="0">
                <a:latin typeface="Montserrat Bold" panose="00000800000000000000" pitchFamily="2" charset="0"/>
              </a:rPr>
              <a:t>2006</a:t>
            </a:r>
          </a:p>
        </p:txBody>
      </p:sp>
      <p:sp>
        <p:nvSpPr>
          <p:cNvPr id="27" name="CuadroTexto 26">
            <a:extLst>
              <a:ext uri="{FF2B5EF4-FFF2-40B4-BE49-F238E27FC236}">
                <a16:creationId xmlns:a16="http://schemas.microsoft.com/office/drawing/2014/main" id="{33955650-E9B3-6E47-9122-92091AD61289}"/>
              </a:ext>
            </a:extLst>
          </p:cNvPr>
          <p:cNvSpPr txBox="1"/>
          <p:nvPr userDrawn="1"/>
        </p:nvSpPr>
        <p:spPr>
          <a:xfrm>
            <a:off x="6344738" y="1738927"/>
            <a:ext cx="2358687" cy="1077218"/>
          </a:xfrm>
          <a:prstGeom prst="rect">
            <a:avLst/>
          </a:prstGeom>
          <a:noFill/>
        </p:spPr>
        <p:txBody>
          <a:bodyPr wrap="square" rtlCol="0">
            <a:spAutoFit/>
          </a:bodyPr>
          <a:lstStyle/>
          <a:p>
            <a:r>
              <a:rPr lang="es-ES" sz="1600">
                <a:latin typeface="Montserrat" pitchFamily="2" charset="77"/>
              </a:rPr>
              <a:t>Somos una empresa tecnológica fundada en 2006 por 4 MVP de Microsoft.</a:t>
            </a:r>
          </a:p>
        </p:txBody>
      </p:sp>
      <p:pic>
        <p:nvPicPr>
          <p:cNvPr id="28" name="Imagen 27">
            <a:extLst>
              <a:ext uri="{FF2B5EF4-FFF2-40B4-BE49-F238E27FC236}">
                <a16:creationId xmlns:a16="http://schemas.microsoft.com/office/drawing/2014/main" id="{175D7264-1FFB-1246-B67B-78F04BEB0BB0}"/>
              </a:ext>
            </a:extLst>
          </p:cNvPr>
          <p:cNvPicPr>
            <a:picLocks noChangeAspect="1"/>
          </p:cNvPicPr>
          <p:nvPr userDrawn="1"/>
        </p:nvPicPr>
        <p:blipFill>
          <a:blip r:embed="rId3"/>
          <a:stretch>
            <a:fillRect/>
          </a:stretch>
        </p:blipFill>
        <p:spPr>
          <a:xfrm>
            <a:off x="9043331" y="1338817"/>
            <a:ext cx="349250" cy="368300"/>
          </a:xfrm>
          <a:prstGeom prst="rect">
            <a:avLst/>
          </a:prstGeom>
        </p:spPr>
      </p:pic>
      <p:sp>
        <p:nvSpPr>
          <p:cNvPr id="29" name="CuadroTexto 28">
            <a:extLst>
              <a:ext uri="{FF2B5EF4-FFF2-40B4-BE49-F238E27FC236}">
                <a16:creationId xmlns:a16="http://schemas.microsoft.com/office/drawing/2014/main" id="{72642D1E-F914-F54A-9240-2B5A5BD737A4}"/>
              </a:ext>
            </a:extLst>
          </p:cNvPr>
          <p:cNvSpPr txBox="1"/>
          <p:nvPr userDrawn="1"/>
        </p:nvSpPr>
        <p:spPr>
          <a:xfrm>
            <a:off x="9557015" y="1338817"/>
            <a:ext cx="1919672" cy="400110"/>
          </a:xfrm>
          <a:prstGeom prst="rect">
            <a:avLst/>
          </a:prstGeom>
          <a:noFill/>
        </p:spPr>
        <p:txBody>
          <a:bodyPr wrap="square" rtlCol="0">
            <a:spAutoFit/>
          </a:bodyPr>
          <a:lstStyle/>
          <a:p>
            <a:r>
              <a:rPr lang="es-ES" sz="2000" b="0" i="0">
                <a:latin typeface="Montserrat Bold" panose="00000800000000000000" pitchFamily="2" charset="0"/>
              </a:rPr>
              <a:t>350+</a:t>
            </a:r>
          </a:p>
        </p:txBody>
      </p:sp>
      <p:sp>
        <p:nvSpPr>
          <p:cNvPr id="30" name="CuadroTexto 29">
            <a:extLst>
              <a:ext uri="{FF2B5EF4-FFF2-40B4-BE49-F238E27FC236}">
                <a16:creationId xmlns:a16="http://schemas.microsoft.com/office/drawing/2014/main" id="{0BA6EC34-823C-3348-8E19-901BA129CE82}"/>
              </a:ext>
            </a:extLst>
          </p:cNvPr>
          <p:cNvSpPr txBox="1"/>
          <p:nvPr userDrawn="1"/>
        </p:nvSpPr>
        <p:spPr>
          <a:xfrm>
            <a:off x="9557014" y="1707117"/>
            <a:ext cx="2146851" cy="1323439"/>
          </a:xfrm>
          <a:prstGeom prst="rect">
            <a:avLst/>
          </a:prstGeom>
          <a:noFill/>
        </p:spPr>
        <p:txBody>
          <a:bodyPr wrap="square" rtlCol="0">
            <a:spAutoFit/>
          </a:bodyPr>
          <a:lstStyle/>
          <a:p>
            <a:r>
              <a:rPr lang="es-ES" sz="1600">
                <a:latin typeface="Montserrat" pitchFamily="2" charset="77"/>
              </a:rPr>
              <a:t>Con más de 350 empleados seguimos en continuo crecimiento.</a:t>
            </a:r>
          </a:p>
        </p:txBody>
      </p:sp>
      <p:pic>
        <p:nvPicPr>
          <p:cNvPr id="34" name="Imagen 33">
            <a:extLst>
              <a:ext uri="{FF2B5EF4-FFF2-40B4-BE49-F238E27FC236}">
                <a16:creationId xmlns:a16="http://schemas.microsoft.com/office/drawing/2014/main" id="{6DC49FE0-BBD3-D242-BC19-EF28056A7B23}"/>
              </a:ext>
            </a:extLst>
          </p:cNvPr>
          <p:cNvPicPr>
            <a:picLocks noChangeAspect="1"/>
          </p:cNvPicPr>
          <p:nvPr userDrawn="1"/>
        </p:nvPicPr>
        <p:blipFill>
          <a:blip r:embed="rId4"/>
          <a:stretch>
            <a:fillRect/>
          </a:stretch>
        </p:blipFill>
        <p:spPr>
          <a:xfrm>
            <a:off x="9043331" y="3983336"/>
            <a:ext cx="361950" cy="336550"/>
          </a:xfrm>
          <a:prstGeom prst="rect">
            <a:avLst/>
          </a:prstGeom>
        </p:spPr>
      </p:pic>
      <p:sp>
        <p:nvSpPr>
          <p:cNvPr id="35" name="CuadroTexto 34">
            <a:extLst>
              <a:ext uri="{FF2B5EF4-FFF2-40B4-BE49-F238E27FC236}">
                <a16:creationId xmlns:a16="http://schemas.microsoft.com/office/drawing/2014/main" id="{8D3E9B33-AA5E-B945-A444-34BDF6C35C02}"/>
              </a:ext>
            </a:extLst>
          </p:cNvPr>
          <p:cNvSpPr txBox="1"/>
          <p:nvPr userDrawn="1"/>
        </p:nvSpPr>
        <p:spPr>
          <a:xfrm>
            <a:off x="9526008" y="3951586"/>
            <a:ext cx="1919672" cy="400110"/>
          </a:xfrm>
          <a:prstGeom prst="rect">
            <a:avLst/>
          </a:prstGeom>
          <a:noFill/>
        </p:spPr>
        <p:txBody>
          <a:bodyPr wrap="square" rtlCol="0">
            <a:spAutoFit/>
          </a:bodyPr>
          <a:lstStyle/>
          <a:p>
            <a:r>
              <a:rPr lang="es-ES" sz="2000" b="0" i="0">
                <a:latin typeface="Montserrat Bold" panose="00000800000000000000" pitchFamily="2" charset="0"/>
              </a:rPr>
              <a:t>29M€+</a:t>
            </a:r>
          </a:p>
        </p:txBody>
      </p:sp>
      <p:sp>
        <p:nvSpPr>
          <p:cNvPr id="36" name="CuadroTexto 35">
            <a:extLst>
              <a:ext uri="{FF2B5EF4-FFF2-40B4-BE49-F238E27FC236}">
                <a16:creationId xmlns:a16="http://schemas.microsoft.com/office/drawing/2014/main" id="{BD967107-0F87-6D48-A462-0CC16DB75290}"/>
              </a:ext>
            </a:extLst>
          </p:cNvPr>
          <p:cNvSpPr txBox="1"/>
          <p:nvPr userDrawn="1"/>
        </p:nvSpPr>
        <p:spPr>
          <a:xfrm>
            <a:off x="9526007" y="4319886"/>
            <a:ext cx="2146851" cy="830997"/>
          </a:xfrm>
          <a:prstGeom prst="rect">
            <a:avLst/>
          </a:prstGeom>
          <a:noFill/>
        </p:spPr>
        <p:txBody>
          <a:bodyPr wrap="square" rtlCol="0">
            <a:spAutoFit/>
          </a:bodyPr>
          <a:lstStyle/>
          <a:p>
            <a:r>
              <a:rPr lang="es-ES" sz="1600">
                <a:latin typeface="Montserrat" pitchFamily="2" charset="77"/>
              </a:rPr>
              <a:t>Facturamos más de 29 millones de euros en el 2020.</a:t>
            </a:r>
          </a:p>
        </p:txBody>
      </p:sp>
      <p:pic>
        <p:nvPicPr>
          <p:cNvPr id="37" name="Imagen 36">
            <a:extLst>
              <a:ext uri="{FF2B5EF4-FFF2-40B4-BE49-F238E27FC236}">
                <a16:creationId xmlns:a16="http://schemas.microsoft.com/office/drawing/2014/main" id="{CB8B8F4F-C2C5-204C-A346-BCFE9F0E38BE}"/>
              </a:ext>
            </a:extLst>
          </p:cNvPr>
          <p:cNvPicPr>
            <a:picLocks noChangeAspect="1"/>
          </p:cNvPicPr>
          <p:nvPr userDrawn="1"/>
        </p:nvPicPr>
        <p:blipFill>
          <a:blip r:embed="rId5"/>
          <a:stretch>
            <a:fillRect/>
          </a:stretch>
        </p:blipFill>
        <p:spPr>
          <a:xfrm>
            <a:off x="5898280" y="4004761"/>
            <a:ext cx="254000" cy="355600"/>
          </a:xfrm>
          <a:prstGeom prst="rect">
            <a:avLst/>
          </a:prstGeom>
        </p:spPr>
      </p:pic>
      <p:sp>
        <p:nvSpPr>
          <p:cNvPr id="38" name="CuadroTexto 37">
            <a:extLst>
              <a:ext uri="{FF2B5EF4-FFF2-40B4-BE49-F238E27FC236}">
                <a16:creationId xmlns:a16="http://schemas.microsoft.com/office/drawing/2014/main" id="{FC5CDCB2-B333-6045-92F6-1195495CF6B3}"/>
              </a:ext>
            </a:extLst>
          </p:cNvPr>
          <p:cNvSpPr txBox="1"/>
          <p:nvPr userDrawn="1"/>
        </p:nvSpPr>
        <p:spPr>
          <a:xfrm>
            <a:off x="6314947" y="3981332"/>
            <a:ext cx="1919672" cy="400110"/>
          </a:xfrm>
          <a:prstGeom prst="rect">
            <a:avLst/>
          </a:prstGeom>
          <a:noFill/>
        </p:spPr>
        <p:txBody>
          <a:bodyPr wrap="square" rtlCol="0">
            <a:spAutoFit/>
          </a:bodyPr>
          <a:lstStyle/>
          <a:p>
            <a:r>
              <a:rPr lang="es-ES" sz="2000" b="0" i="0">
                <a:latin typeface="Montserrat Bold" panose="00000800000000000000" pitchFamily="2" charset="0"/>
              </a:rPr>
              <a:t>14</a:t>
            </a:r>
          </a:p>
        </p:txBody>
      </p:sp>
      <p:sp>
        <p:nvSpPr>
          <p:cNvPr id="39" name="CuadroTexto 38">
            <a:extLst>
              <a:ext uri="{FF2B5EF4-FFF2-40B4-BE49-F238E27FC236}">
                <a16:creationId xmlns:a16="http://schemas.microsoft.com/office/drawing/2014/main" id="{326F31D5-2222-8243-8907-8C4CDAC8C703}"/>
              </a:ext>
            </a:extLst>
          </p:cNvPr>
          <p:cNvSpPr txBox="1"/>
          <p:nvPr userDrawn="1"/>
        </p:nvSpPr>
        <p:spPr>
          <a:xfrm>
            <a:off x="6314947" y="4349632"/>
            <a:ext cx="1979256" cy="1077218"/>
          </a:xfrm>
          <a:prstGeom prst="rect">
            <a:avLst/>
          </a:prstGeom>
          <a:noFill/>
        </p:spPr>
        <p:txBody>
          <a:bodyPr wrap="square" rtlCol="0">
            <a:spAutoFit/>
          </a:bodyPr>
          <a:lstStyle/>
          <a:p>
            <a:r>
              <a:rPr lang="es-ES" sz="1600">
                <a:latin typeface="Montserrat" pitchFamily="2" charset="77"/>
              </a:rPr>
              <a:t>Estamos en 14 oficinas situadas en 3 continentes diferentes.</a:t>
            </a:r>
          </a:p>
        </p:txBody>
      </p:sp>
      <p:sp>
        <p:nvSpPr>
          <p:cNvPr id="16" name="CuadroTexto 23">
            <a:extLst>
              <a:ext uri="{FF2B5EF4-FFF2-40B4-BE49-F238E27FC236}">
                <a16:creationId xmlns:a16="http://schemas.microsoft.com/office/drawing/2014/main" id="{3C547632-FC29-4145-AFA1-8698B269F28F}"/>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Sobre </a:t>
            </a:r>
          </a:p>
          <a:p>
            <a:pPr marL="0" indent="0">
              <a:lnSpc>
                <a:spcPct val="80000"/>
              </a:lnSpc>
              <a:tabLst/>
            </a:pPr>
            <a:r>
              <a:rPr lang="es-ES" sz="5400" b="1" i="0">
                <a:solidFill>
                  <a:schemeClr val="accent1"/>
                </a:solidFill>
                <a:latin typeface="Montserrat" pitchFamily="2" charset="77"/>
              </a:rPr>
              <a:t>nosotros</a:t>
            </a:r>
          </a:p>
        </p:txBody>
      </p:sp>
    </p:spTree>
    <p:extLst>
      <p:ext uri="{BB962C8B-B14F-4D97-AF65-F5344CB8AC3E}">
        <p14:creationId xmlns:p14="http://schemas.microsoft.com/office/powerpoint/2010/main" val="1252886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Premios</a:t>
            </a:r>
            <a:endParaRPr lang="es-ES" sz="5400" b="1" i="0">
              <a:solidFill>
                <a:schemeClr val="accent1"/>
              </a:solidFill>
              <a:latin typeface="Montserrat" pitchFamily="2" charset="77"/>
            </a:endParaRPr>
          </a:p>
        </p:txBody>
      </p:sp>
      <p:pic>
        <p:nvPicPr>
          <p:cNvPr id="46" name="Gráfico 2">
            <a:extLst>
              <a:ext uri="{FF2B5EF4-FFF2-40B4-BE49-F238E27FC236}">
                <a16:creationId xmlns:a16="http://schemas.microsoft.com/office/drawing/2014/main" id="{EA6D32B8-28C9-2C41-8E6F-A171F891E28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6184" y="999821"/>
            <a:ext cx="1410239" cy="382780"/>
          </a:xfrm>
          <a:prstGeom prst="rect">
            <a:avLst/>
          </a:prstGeom>
        </p:spPr>
      </p:pic>
      <p:pic>
        <p:nvPicPr>
          <p:cNvPr id="48" name="Gráfico 8">
            <a:extLst>
              <a:ext uri="{FF2B5EF4-FFF2-40B4-BE49-F238E27FC236}">
                <a16:creationId xmlns:a16="http://schemas.microsoft.com/office/drawing/2014/main" id="{AF7C8635-A9E8-014B-81A4-B3FFDF1F60D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3838" y="1000800"/>
            <a:ext cx="1408785" cy="382385"/>
          </a:xfrm>
          <a:prstGeom prst="rect">
            <a:avLst/>
          </a:prstGeom>
        </p:spPr>
      </p:pic>
      <p:pic>
        <p:nvPicPr>
          <p:cNvPr id="98" name="Picture 97">
            <a:extLst>
              <a:ext uri="{FF2B5EF4-FFF2-40B4-BE49-F238E27FC236}">
                <a16:creationId xmlns:a16="http://schemas.microsoft.com/office/drawing/2014/main" id="{90B71AE3-61F8-A54F-BD71-629C2046075D}"/>
              </a:ext>
            </a:extLst>
          </p:cNvPr>
          <p:cNvPicPr>
            <a:picLocks noChangeAspect="1"/>
          </p:cNvPicPr>
          <p:nvPr userDrawn="1"/>
        </p:nvPicPr>
        <p:blipFill>
          <a:blip r:embed="rId6"/>
          <a:stretch>
            <a:fillRect/>
          </a:stretch>
        </p:blipFill>
        <p:spPr>
          <a:xfrm>
            <a:off x="7962462" y="1007999"/>
            <a:ext cx="1375200" cy="363730"/>
          </a:xfrm>
          <a:prstGeom prst="rect">
            <a:avLst/>
          </a:prstGeom>
        </p:spPr>
      </p:pic>
      <p:pic>
        <p:nvPicPr>
          <p:cNvPr id="38" name="Imagen 6">
            <a:extLst>
              <a:ext uri="{FF2B5EF4-FFF2-40B4-BE49-F238E27FC236}">
                <a16:creationId xmlns:a16="http://schemas.microsoft.com/office/drawing/2014/main" id="{CF029722-1293-6948-8CD1-57DCE51BBFC6}"/>
              </a:ext>
            </a:extLst>
          </p:cNvPr>
          <p:cNvPicPr>
            <a:picLocks noChangeAspect="1"/>
          </p:cNvPicPr>
          <p:nvPr userDrawn="1"/>
        </p:nvPicPr>
        <p:blipFill>
          <a:blip r:embed="rId7"/>
          <a:stretch>
            <a:fillRect/>
          </a:stretch>
        </p:blipFill>
        <p:spPr>
          <a:xfrm>
            <a:off x="6272219" y="1868039"/>
            <a:ext cx="1505699" cy="477053"/>
          </a:xfrm>
          <a:prstGeom prst="rect">
            <a:avLst/>
          </a:prstGeom>
        </p:spPr>
      </p:pic>
      <p:pic>
        <p:nvPicPr>
          <p:cNvPr id="39" name="Imagen 7">
            <a:extLst>
              <a:ext uri="{FF2B5EF4-FFF2-40B4-BE49-F238E27FC236}">
                <a16:creationId xmlns:a16="http://schemas.microsoft.com/office/drawing/2014/main" id="{A8B109DA-49C6-5743-BECD-6DD652CD473F}"/>
              </a:ext>
            </a:extLst>
          </p:cNvPr>
          <p:cNvPicPr>
            <a:picLocks noChangeAspect="1"/>
          </p:cNvPicPr>
          <p:nvPr userDrawn="1"/>
        </p:nvPicPr>
        <p:blipFill>
          <a:blip r:embed="rId8"/>
          <a:stretch>
            <a:fillRect/>
          </a:stretch>
        </p:blipFill>
        <p:spPr>
          <a:xfrm>
            <a:off x="10068521" y="1938661"/>
            <a:ext cx="936959" cy="725813"/>
          </a:xfrm>
          <a:prstGeom prst="rect">
            <a:avLst/>
          </a:prstGeom>
        </p:spPr>
      </p:pic>
      <p:grpSp>
        <p:nvGrpSpPr>
          <p:cNvPr id="40" name="Grupo 36">
            <a:extLst>
              <a:ext uri="{FF2B5EF4-FFF2-40B4-BE49-F238E27FC236}">
                <a16:creationId xmlns:a16="http://schemas.microsoft.com/office/drawing/2014/main" id="{A97E26EB-8A30-A448-A0BC-D5F61BC1C9D1}"/>
              </a:ext>
            </a:extLst>
          </p:cNvPr>
          <p:cNvGrpSpPr/>
          <p:nvPr userDrawn="1"/>
        </p:nvGrpSpPr>
        <p:grpSpPr>
          <a:xfrm>
            <a:off x="6140959" y="2789544"/>
            <a:ext cx="2360144" cy="885039"/>
            <a:chOff x="1743328" y="1066064"/>
            <a:chExt cx="3011628" cy="1129342"/>
          </a:xfrm>
        </p:grpSpPr>
        <p:sp>
          <p:nvSpPr>
            <p:cNvPr id="41" name="TextBox 7">
              <a:extLst>
                <a:ext uri="{FF2B5EF4-FFF2-40B4-BE49-F238E27FC236}">
                  <a16:creationId xmlns:a16="http://schemas.microsoft.com/office/drawing/2014/main" id="{03BE3D6E-62D3-754C-9166-D4B83B27374E}"/>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42" name="Imagen 38">
              <a:extLst>
                <a:ext uri="{FF2B5EF4-FFF2-40B4-BE49-F238E27FC236}">
                  <a16:creationId xmlns:a16="http://schemas.microsoft.com/office/drawing/2014/main" id="{A2120070-8086-BE44-B594-05CBA43AA1D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3" name="TextBox 7">
              <a:extLst>
                <a:ext uri="{FF2B5EF4-FFF2-40B4-BE49-F238E27FC236}">
                  <a16:creationId xmlns:a16="http://schemas.microsoft.com/office/drawing/2014/main" id="{AD94C0FE-5B77-C741-B5B6-A3AA96DDDB82}"/>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56" name="Imagen 40">
              <a:extLst>
                <a:ext uri="{FF2B5EF4-FFF2-40B4-BE49-F238E27FC236}">
                  <a16:creationId xmlns:a16="http://schemas.microsoft.com/office/drawing/2014/main" id="{3C258748-6463-2E49-8374-6BC70A73DC25}"/>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57" name="Imagen 1">
            <a:extLst>
              <a:ext uri="{FF2B5EF4-FFF2-40B4-BE49-F238E27FC236}">
                <a16:creationId xmlns:a16="http://schemas.microsoft.com/office/drawing/2014/main" id="{D2190398-12FC-3149-8B2B-E126AC816EF2}"/>
              </a:ext>
            </a:extLst>
          </p:cNvPr>
          <p:cNvPicPr>
            <a:picLocks noChangeAspect="1"/>
          </p:cNvPicPr>
          <p:nvPr userDrawn="1"/>
        </p:nvPicPr>
        <p:blipFill>
          <a:blip r:embed="rId10"/>
          <a:stretch>
            <a:fillRect/>
          </a:stretch>
        </p:blipFill>
        <p:spPr>
          <a:xfrm>
            <a:off x="9875184" y="3003001"/>
            <a:ext cx="1279520" cy="382385"/>
          </a:xfrm>
          <a:prstGeom prst="rect">
            <a:avLst/>
          </a:prstGeom>
        </p:spPr>
      </p:pic>
      <p:grpSp>
        <p:nvGrpSpPr>
          <p:cNvPr id="59" name="Grupo 59">
            <a:extLst>
              <a:ext uri="{FF2B5EF4-FFF2-40B4-BE49-F238E27FC236}">
                <a16:creationId xmlns:a16="http://schemas.microsoft.com/office/drawing/2014/main" id="{B41791A0-F679-8F44-A1AB-391C6751AB29}"/>
              </a:ext>
            </a:extLst>
          </p:cNvPr>
          <p:cNvGrpSpPr/>
          <p:nvPr userDrawn="1"/>
        </p:nvGrpSpPr>
        <p:grpSpPr>
          <a:xfrm>
            <a:off x="6307736" y="3806842"/>
            <a:ext cx="3183636" cy="1515591"/>
            <a:chOff x="1445178" y="4468730"/>
            <a:chExt cx="3183636" cy="1515591"/>
          </a:xfrm>
        </p:grpSpPr>
        <p:grpSp>
          <p:nvGrpSpPr>
            <p:cNvPr id="60" name="Grupo 55">
              <a:extLst>
                <a:ext uri="{FF2B5EF4-FFF2-40B4-BE49-F238E27FC236}">
                  <a16:creationId xmlns:a16="http://schemas.microsoft.com/office/drawing/2014/main" id="{048E558A-2542-8F4C-99D1-D779CBCEC979}"/>
                </a:ext>
              </a:extLst>
            </p:cNvPr>
            <p:cNvGrpSpPr/>
            <p:nvPr userDrawn="1"/>
          </p:nvGrpSpPr>
          <p:grpSpPr>
            <a:xfrm>
              <a:off x="2093786" y="4468730"/>
              <a:ext cx="1734702" cy="1515591"/>
              <a:chOff x="7180136" y="1990403"/>
              <a:chExt cx="1734702" cy="1515591"/>
            </a:xfrm>
          </p:grpSpPr>
          <p:sp>
            <p:nvSpPr>
              <p:cNvPr id="65" name="object 20">
                <a:extLst>
                  <a:ext uri="{FF2B5EF4-FFF2-40B4-BE49-F238E27FC236}">
                    <a16:creationId xmlns:a16="http://schemas.microsoft.com/office/drawing/2014/main" id="{9806FF21-6037-114A-8A59-903F36DD5A36}"/>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67" name="TextBox 7">
                <a:extLst>
                  <a:ext uri="{FF2B5EF4-FFF2-40B4-BE49-F238E27FC236}">
                    <a16:creationId xmlns:a16="http://schemas.microsoft.com/office/drawing/2014/main" id="{FD208B76-9E6D-5045-9CCA-C22E9AF385D0}"/>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62" name="Imagen 2">
              <a:extLst>
                <a:ext uri="{FF2B5EF4-FFF2-40B4-BE49-F238E27FC236}">
                  <a16:creationId xmlns:a16="http://schemas.microsoft.com/office/drawing/2014/main" id="{1D6C6B41-5425-764C-853B-689A5D943553}"/>
                </a:ext>
              </a:extLst>
            </p:cNvPr>
            <p:cNvPicPr>
              <a:picLocks noChangeAspect="1"/>
            </p:cNvPicPr>
            <p:nvPr userDrawn="1"/>
          </p:nvPicPr>
          <p:blipFill>
            <a:blip r:embed="rId11"/>
            <a:stretch>
              <a:fillRect/>
            </a:stretch>
          </p:blipFill>
          <p:spPr>
            <a:xfrm>
              <a:off x="1445178" y="4468730"/>
              <a:ext cx="495300" cy="596900"/>
            </a:xfrm>
            <a:prstGeom prst="rect">
              <a:avLst/>
            </a:prstGeom>
          </p:spPr>
        </p:pic>
        <p:pic>
          <p:nvPicPr>
            <p:cNvPr id="63" name="Imagen 2">
              <a:extLst>
                <a:ext uri="{FF2B5EF4-FFF2-40B4-BE49-F238E27FC236}">
                  <a16:creationId xmlns:a16="http://schemas.microsoft.com/office/drawing/2014/main" id="{CF5F4815-B3BF-8142-9EBE-FA0737D2C969}"/>
                </a:ext>
              </a:extLst>
            </p:cNvPr>
            <p:cNvPicPr>
              <a:picLocks noChangeAspect="1"/>
            </p:cNvPicPr>
            <p:nvPr userDrawn="1"/>
          </p:nvPicPr>
          <p:blipFill>
            <a:blip r:embed="rId11">
              <a:lum bright="46000" contrast="-100000"/>
            </a:blip>
            <a:stretch>
              <a:fillRect/>
            </a:stretch>
          </p:blipFill>
          <p:spPr>
            <a:xfrm>
              <a:off x="4133514" y="4468730"/>
              <a:ext cx="495300" cy="596900"/>
            </a:xfrm>
            <a:prstGeom prst="rect">
              <a:avLst/>
            </a:prstGeom>
            <a:solidFill>
              <a:schemeClr val="bg2"/>
            </a:solidFill>
          </p:spPr>
        </p:pic>
      </p:grpSp>
      <p:grpSp>
        <p:nvGrpSpPr>
          <p:cNvPr id="70" name="Grupo 61">
            <a:extLst>
              <a:ext uri="{FF2B5EF4-FFF2-40B4-BE49-F238E27FC236}">
                <a16:creationId xmlns:a16="http://schemas.microsoft.com/office/drawing/2014/main" id="{4F63DC27-6046-AC4F-A7F8-F684BE44C3AF}"/>
              </a:ext>
            </a:extLst>
          </p:cNvPr>
          <p:cNvGrpSpPr/>
          <p:nvPr userDrawn="1"/>
        </p:nvGrpSpPr>
        <p:grpSpPr>
          <a:xfrm>
            <a:off x="9690922" y="3792717"/>
            <a:ext cx="1734701" cy="1183996"/>
            <a:chOff x="7040507" y="3502450"/>
            <a:chExt cx="1734701" cy="1183996"/>
          </a:xfrm>
        </p:grpSpPr>
        <p:sp>
          <p:nvSpPr>
            <p:cNvPr id="83" name="object 24">
              <a:extLst>
                <a:ext uri="{FF2B5EF4-FFF2-40B4-BE49-F238E27FC236}">
                  <a16:creationId xmlns:a16="http://schemas.microsoft.com/office/drawing/2014/main" id="{28CB25F4-F97A-ED4D-A881-E2F7587338F6}"/>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84" name="TextBox 7">
              <a:extLst>
                <a:ext uri="{FF2B5EF4-FFF2-40B4-BE49-F238E27FC236}">
                  <a16:creationId xmlns:a16="http://schemas.microsoft.com/office/drawing/2014/main" id="{BCB72C39-946D-8845-9BAB-630AB8776853}"/>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5" name="Grupo 82">
            <a:extLst>
              <a:ext uri="{FF2B5EF4-FFF2-40B4-BE49-F238E27FC236}">
                <a16:creationId xmlns:a16="http://schemas.microsoft.com/office/drawing/2014/main" id="{77817D0F-5A74-9A49-80F0-D3724F45C07B}"/>
              </a:ext>
            </a:extLst>
          </p:cNvPr>
          <p:cNvGrpSpPr/>
          <p:nvPr userDrawn="1"/>
        </p:nvGrpSpPr>
        <p:grpSpPr>
          <a:xfrm>
            <a:off x="6343765" y="5650364"/>
            <a:ext cx="1373462" cy="605465"/>
            <a:chOff x="9388692" y="2023711"/>
            <a:chExt cx="1659746" cy="731669"/>
          </a:xfrm>
        </p:grpSpPr>
        <p:pic>
          <p:nvPicPr>
            <p:cNvPr id="86" name="Imagen 83">
              <a:extLst>
                <a:ext uri="{FF2B5EF4-FFF2-40B4-BE49-F238E27FC236}">
                  <a16:creationId xmlns:a16="http://schemas.microsoft.com/office/drawing/2014/main" id="{E14A1770-4CB5-D44B-B061-899A81598082}"/>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7" name="TextBox 7">
              <a:extLst>
                <a:ext uri="{FF2B5EF4-FFF2-40B4-BE49-F238E27FC236}">
                  <a16:creationId xmlns:a16="http://schemas.microsoft.com/office/drawing/2014/main" id="{12DB6500-9DEE-3E44-B8C9-4E6C155EF6C1}"/>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8" name="Imagen 85">
              <a:extLst>
                <a:ext uri="{FF2B5EF4-FFF2-40B4-BE49-F238E27FC236}">
                  <a16:creationId xmlns:a16="http://schemas.microsoft.com/office/drawing/2014/main" id="{5F81B759-FEB9-A146-BAC7-4BB34C63B25B}"/>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9" name="Grupo 86">
            <a:extLst>
              <a:ext uri="{FF2B5EF4-FFF2-40B4-BE49-F238E27FC236}">
                <a16:creationId xmlns:a16="http://schemas.microsoft.com/office/drawing/2014/main" id="{3482B02A-1010-8B4D-A662-EC042B48F07F}"/>
              </a:ext>
            </a:extLst>
          </p:cNvPr>
          <p:cNvGrpSpPr/>
          <p:nvPr userDrawn="1"/>
        </p:nvGrpSpPr>
        <p:grpSpPr>
          <a:xfrm>
            <a:off x="8078348" y="5650364"/>
            <a:ext cx="1470948" cy="605466"/>
            <a:chOff x="9388692" y="2023711"/>
            <a:chExt cx="1777552" cy="731669"/>
          </a:xfrm>
        </p:grpSpPr>
        <p:pic>
          <p:nvPicPr>
            <p:cNvPr id="90" name="Imagen 87">
              <a:extLst>
                <a:ext uri="{FF2B5EF4-FFF2-40B4-BE49-F238E27FC236}">
                  <a16:creationId xmlns:a16="http://schemas.microsoft.com/office/drawing/2014/main" id="{1C41EAB1-C0D2-F84E-9A41-CCBBBBFC59A6}"/>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91" name="TextBox 7">
              <a:extLst>
                <a:ext uri="{FF2B5EF4-FFF2-40B4-BE49-F238E27FC236}">
                  <a16:creationId xmlns:a16="http://schemas.microsoft.com/office/drawing/2014/main" id="{080F2284-EEDA-6C47-A57E-176086C8F1E9}"/>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2" name="Imagen 89">
              <a:extLst>
                <a:ext uri="{FF2B5EF4-FFF2-40B4-BE49-F238E27FC236}">
                  <a16:creationId xmlns:a16="http://schemas.microsoft.com/office/drawing/2014/main" id="{5DC6D219-514C-2541-B3DE-8C4E56C17C54}"/>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3" name="Grupo 90">
            <a:extLst>
              <a:ext uri="{FF2B5EF4-FFF2-40B4-BE49-F238E27FC236}">
                <a16:creationId xmlns:a16="http://schemas.microsoft.com/office/drawing/2014/main" id="{067D3A51-D721-F549-A71A-AB320ABC7FE0}"/>
              </a:ext>
            </a:extLst>
          </p:cNvPr>
          <p:cNvGrpSpPr/>
          <p:nvPr userDrawn="1"/>
        </p:nvGrpSpPr>
        <p:grpSpPr>
          <a:xfrm>
            <a:off x="9723660" y="5650364"/>
            <a:ext cx="1654377" cy="603174"/>
            <a:chOff x="9371908" y="3903270"/>
            <a:chExt cx="1999214" cy="728900"/>
          </a:xfrm>
        </p:grpSpPr>
        <p:pic>
          <p:nvPicPr>
            <p:cNvPr id="94" name="Imagen 91">
              <a:extLst>
                <a:ext uri="{FF2B5EF4-FFF2-40B4-BE49-F238E27FC236}">
                  <a16:creationId xmlns:a16="http://schemas.microsoft.com/office/drawing/2014/main" id="{41438361-FB53-7541-A516-B8BEC4678D0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100" name="TextBox 7">
              <a:extLst>
                <a:ext uri="{FF2B5EF4-FFF2-40B4-BE49-F238E27FC236}">
                  <a16:creationId xmlns:a16="http://schemas.microsoft.com/office/drawing/2014/main" id="{A2CF0E3B-F590-FA4B-8E29-0C5AE0C70996}"/>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101" name="Imagen 93">
              <a:extLst>
                <a:ext uri="{FF2B5EF4-FFF2-40B4-BE49-F238E27FC236}">
                  <a16:creationId xmlns:a16="http://schemas.microsoft.com/office/drawing/2014/main" id="{C5712FFB-CED2-0448-B0FB-98564937A34C}"/>
                </a:ext>
              </a:extLst>
            </p:cNvPr>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pic>
        <p:nvPicPr>
          <p:cNvPr id="102" name="Picture 101" descr="Graphical user interface, text, application, chat or text message&#10;&#10;Description automatically generated">
            <a:extLst>
              <a:ext uri="{FF2B5EF4-FFF2-40B4-BE49-F238E27FC236}">
                <a16:creationId xmlns:a16="http://schemas.microsoft.com/office/drawing/2014/main" id="{EBE1CFE0-70EB-364B-8096-32D52BE13362}"/>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96710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Donde</a:t>
            </a:r>
          </a:p>
          <a:p>
            <a:pPr marL="0" indent="0">
              <a:lnSpc>
                <a:spcPct val="80000"/>
              </a:lnSpc>
              <a:tabLst/>
            </a:pPr>
            <a:r>
              <a:rPr lang="es-ES" sz="5400" b="1" i="0">
                <a:solidFill>
                  <a:schemeClr val="accent1"/>
                </a:solidFill>
                <a:latin typeface="Montserrat" pitchFamily="2" charset="77"/>
              </a:rPr>
              <a:t>estamos</a:t>
            </a:r>
          </a:p>
        </p:txBody>
      </p:sp>
      <p:pic>
        <p:nvPicPr>
          <p:cNvPr id="17" name="Graphic 24">
            <a:extLst>
              <a:ext uri="{FF2B5EF4-FFF2-40B4-BE49-F238E27FC236}">
                <a16:creationId xmlns:a16="http://schemas.microsoft.com/office/drawing/2014/main" id="{DD92B426-5482-8F4E-993A-43A1038EB09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18" name="Graphic 25">
            <a:extLst>
              <a:ext uri="{FF2B5EF4-FFF2-40B4-BE49-F238E27FC236}">
                <a16:creationId xmlns:a16="http://schemas.microsoft.com/office/drawing/2014/main" id="{A600D5C7-433E-F048-A44F-51D1E3C831B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19" name="Graphic 26">
            <a:extLst>
              <a:ext uri="{FF2B5EF4-FFF2-40B4-BE49-F238E27FC236}">
                <a16:creationId xmlns:a16="http://schemas.microsoft.com/office/drawing/2014/main" id="{5BD7F742-5B63-4042-833B-8A59CB4E977A}"/>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20" name="Graphic 27">
            <a:extLst>
              <a:ext uri="{FF2B5EF4-FFF2-40B4-BE49-F238E27FC236}">
                <a16:creationId xmlns:a16="http://schemas.microsoft.com/office/drawing/2014/main" id="{BDAEB122-90E2-F142-A6B6-069A699B6D8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21" name="Graphic 28">
            <a:extLst>
              <a:ext uri="{FF2B5EF4-FFF2-40B4-BE49-F238E27FC236}">
                <a16:creationId xmlns:a16="http://schemas.microsoft.com/office/drawing/2014/main" id="{191294B1-096F-9A4D-A228-168046D162C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22" name="Graphic 37">
            <a:extLst>
              <a:ext uri="{FF2B5EF4-FFF2-40B4-BE49-F238E27FC236}">
                <a16:creationId xmlns:a16="http://schemas.microsoft.com/office/drawing/2014/main" id="{B721D3DD-32EC-D94E-94C5-327D036D01E3}"/>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23" name="CuadroTexto 5">
            <a:extLst>
              <a:ext uri="{FF2B5EF4-FFF2-40B4-BE49-F238E27FC236}">
                <a16:creationId xmlns:a16="http://schemas.microsoft.com/office/drawing/2014/main" id="{269BF875-25B5-274D-AAD0-EE244FF19465}"/>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ESPAÑA</a:t>
            </a:r>
          </a:p>
        </p:txBody>
      </p:sp>
      <p:sp>
        <p:nvSpPr>
          <p:cNvPr id="24" name="CuadroTexto 53">
            <a:extLst>
              <a:ext uri="{FF2B5EF4-FFF2-40B4-BE49-F238E27FC236}">
                <a16:creationId xmlns:a16="http://schemas.microsoft.com/office/drawing/2014/main" id="{F0BD40EB-019A-C54E-8966-14B82CE5695B}"/>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EEUU</a:t>
            </a:r>
          </a:p>
        </p:txBody>
      </p:sp>
      <p:sp>
        <p:nvSpPr>
          <p:cNvPr id="25" name="CuadroTexto 54">
            <a:extLst>
              <a:ext uri="{FF2B5EF4-FFF2-40B4-BE49-F238E27FC236}">
                <a16:creationId xmlns:a16="http://schemas.microsoft.com/office/drawing/2014/main" id="{B2843309-2A7F-AC45-B1D8-B8EA9626D03E}"/>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EAU</a:t>
            </a:r>
          </a:p>
        </p:txBody>
      </p:sp>
      <p:sp>
        <p:nvSpPr>
          <p:cNvPr id="26" name="CuadroTexto 57">
            <a:extLst>
              <a:ext uri="{FF2B5EF4-FFF2-40B4-BE49-F238E27FC236}">
                <a16:creationId xmlns:a16="http://schemas.microsoft.com/office/drawing/2014/main" id="{AFF83AE6-6855-BB44-953F-F2A5A66C3D99}"/>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ALEMANIA</a:t>
            </a:r>
          </a:p>
        </p:txBody>
      </p:sp>
      <p:sp>
        <p:nvSpPr>
          <p:cNvPr id="27" name="CuadroTexto 60">
            <a:extLst>
              <a:ext uri="{FF2B5EF4-FFF2-40B4-BE49-F238E27FC236}">
                <a16:creationId xmlns:a16="http://schemas.microsoft.com/office/drawing/2014/main" id="{D5F6BBE4-377F-2143-9CA0-BB88B482545C}"/>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HOLANDA</a:t>
            </a:r>
          </a:p>
        </p:txBody>
      </p:sp>
      <p:sp>
        <p:nvSpPr>
          <p:cNvPr id="28" name="CuadroTexto 63">
            <a:extLst>
              <a:ext uri="{FF2B5EF4-FFF2-40B4-BE49-F238E27FC236}">
                <a16:creationId xmlns:a16="http://schemas.microsoft.com/office/drawing/2014/main" id="{10D860A7-9A6D-7047-8B5C-91035099D39A}"/>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REINO </a:t>
            </a:r>
          </a:p>
          <a:p>
            <a:pPr algn="ctr"/>
            <a:r>
              <a:rPr lang="es-ES" sz="1000" b="1" i="0">
                <a:latin typeface="Montserrat" pitchFamily="2" charset="77"/>
              </a:rPr>
              <a:t>UNIDO</a:t>
            </a:r>
          </a:p>
        </p:txBody>
      </p:sp>
    </p:spTree>
    <p:extLst>
      <p:ext uri="{BB962C8B-B14F-4D97-AF65-F5344CB8AC3E}">
        <p14:creationId xmlns:p14="http://schemas.microsoft.com/office/powerpoint/2010/main" val="26798481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s-ES" sz="1200">
                <a:solidFill>
                  <a:schemeClr val="tx1">
                    <a:alpha val="70000"/>
                  </a:schemeClr>
                </a:solidFill>
                <a:latin typeface="Montserrat" pitchFamily="2" charset="77"/>
              </a:rPr>
              <a:t>Nuestros clientes son diversos y cubren una variedad de sectores tales como turismo y hotelería, construcción, energía, telecomunicaciones, banca, medios, comunicaciones, entretenimiento y agencias creativas.</a:t>
            </a:r>
            <a:endParaRPr lang="en-US" sz="1200">
              <a:solidFill>
                <a:schemeClr val="tx1">
                  <a:alpha val="70000"/>
                </a:schemeClr>
              </a:solidFill>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Nuestros </a:t>
            </a:r>
            <a:r>
              <a:rPr lang="es-ES" sz="5400" b="1" i="0">
                <a:solidFill>
                  <a:schemeClr val="accent1"/>
                </a:solidFill>
                <a:latin typeface="Montserrat" pitchFamily="2" charset="77"/>
              </a:rPr>
              <a:t>clientes</a:t>
            </a:r>
          </a:p>
        </p:txBody>
      </p:sp>
      <p:pic>
        <p:nvPicPr>
          <p:cNvPr id="38" name="Picture 37">
            <a:extLst>
              <a:ext uri="{FF2B5EF4-FFF2-40B4-BE49-F238E27FC236}">
                <a16:creationId xmlns:a16="http://schemas.microsoft.com/office/drawing/2014/main" id="{E9BD5020-4F43-934A-8CD0-E23B5C377EF9}"/>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41" name="Picture 40">
            <a:extLst>
              <a:ext uri="{FF2B5EF4-FFF2-40B4-BE49-F238E27FC236}">
                <a16:creationId xmlns:a16="http://schemas.microsoft.com/office/drawing/2014/main" id="{D018C48A-0FBD-6343-88B4-2E6A3C122159}"/>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42" name="Picture 41">
            <a:extLst>
              <a:ext uri="{FF2B5EF4-FFF2-40B4-BE49-F238E27FC236}">
                <a16:creationId xmlns:a16="http://schemas.microsoft.com/office/drawing/2014/main" id="{08333E64-ADCB-D94E-9D2F-C58D92C36A26}"/>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43" name="Picture 42">
            <a:extLst>
              <a:ext uri="{FF2B5EF4-FFF2-40B4-BE49-F238E27FC236}">
                <a16:creationId xmlns:a16="http://schemas.microsoft.com/office/drawing/2014/main" id="{7A92DF63-2B44-744E-B115-878267556A27}"/>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44" name="Picture 43">
            <a:extLst>
              <a:ext uri="{FF2B5EF4-FFF2-40B4-BE49-F238E27FC236}">
                <a16:creationId xmlns:a16="http://schemas.microsoft.com/office/drawing/2014/main" id="{33C2604C-2337-B945-A1D9-202133D29065}"/>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45" name="Picture 44">
            <a:extLst>
              <a:ext uri="{FF2B5EF4-FFF2-40B4-BE49-F238E27FC236}">
                <a16:creationId xmlns:a16="http://schemas.microsoft.com/office/drawing/2014/main" id="{2F470C38-5CEF-F249-9110-DA65EDCEA46D}"/>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46" name="Picture 45" descr="Logo&#10;&#10;Description automatically generated">
            <a:extLst>
              <a:ext uri="{FF2B5EF4-FFF2-40B4-BE49-F238E27FC236}">
                <a16:creationId xmlns:a16="http://schemas.microsoft.com/office/drawing/2014/main" id="{D90340AF-D05A-324A-AEBD-40D6169CB193}"/>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47" name="Picture 46">
            <a:extLst>
              <a:ext uri="{FF2B5EF4-FFF2-40B4-BE49-F238E27FC236}">
                <a16:creationId xmlns:a16="http://schemas.microsoft.com/office/drawing/2014/main" id="{94D8F11E-B44F-A74E-A582-21D7E63649FE}"/>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48" name="Picture 47">
            <a:extLst>
              <a:ext uri="{FF2B5EF4-FFF2-40B4-BE49-F238E27FC236}">
                <a16:creationId xmlns:a16="http://schemas.microsoft.com/office/drawing/2014/main" id="{9F8FABB2-587B-714B-BB18-855C7FCCACE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49" name="Picture 48">
            <a:extLst>
              <a:ext uri="{FF2B5EF4-FFF2-40B4-BE49-F238E27FC236}">
                <a16:creationId xmlns:a16="http://schemas.microsoft.com/office/drawing/2014/main" id="{AA4D2568-3A76-564D-B781-09E51077F37F}"/>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50" name="Picture 49">
            <a:extLst>
              <a:ext uri="{FF2B5EF4-FFF2-40B4-BE49-F238E27FC236}">
                <a16:creationId xmlns:a16="http://schemas.microsoft.com/office/drawing/2014/main" id="{87A36CF8-C054-FA48-A1CE-74833774F6E5}"/>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51" name="Picture 50">
            <a:extLst>
              <a:ext uri="{FF2B5EF4-FFF2-40B4-BE49-F238E27FC236}">
                <a16:creationId xmlns:a16="http://schemas.microsoft.com/office/drawing/2014/main" id="{491B14CC-6467-194A-8990-2E8CD51F7A25}"/>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52" name="Picture 51">
            <a:extLst>
              <a:ext uri="{FF2B5EF4-FFF2-40B4-BE49-F238E27FC236}">
                <a16:creationId xmlns:a16="http://schemas.microsoft.com/office/drawing/2014/main" id="{000CDCDA-FBA8-834A-9A86-3D1C5841A660}"/>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53" name="Picture 52">
            <a:extLst>
              <a:ext uri="{FF2B5EF4-FFF2-40B4-BE49-F238E27FC236}">
                <a16:creationId xmlns:a16="http://schemas.microsoft.com/office/drawing/2014/main" id="{EDE637EB-E711-F540-A290-4A863E2FC581}"/>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54" name="Picture 53">
            <a:extLst>
              <a:ext uri="{FF2B5EF4-FFF2-40B4-BE49-F238E27FC236}">
                <a16:creationId xmlns:a16="http://schemas.microsoft.com/office/drawing/2014/main" id="{10E1EAA7-2186-1043-A822-905D9527DE0D}"/>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55" name="Picture 54" descr="Logo&#10;&#10;Description automatically generated with medium confidence">
            <a:extLst>
              <a:ext uri="{FF2B5EF4-FFF2-40B4-BE49-F238E27FC236}">
                <a16:creationId xmlns:a16="http://schemas.microsoft.com/office/drawing/2014/main" id="{B83719F0-CD94-9340-B4CF-45D4830FC816}"/>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56" name="Picture 55" descr="Shape&#10;&#10;Description automatically generated with medium confidence">
            <a:extLst>
              <a:ext uri="{FF2B5EF4-FFF2-40B4-BE49-F238E27FC236}">
                <a16:creationId xmlns:a16="http://schemas.microsoft.com/office/drawing/2014/main" id="{B666057E-03C6-6544-9605-6D2D6520F017}"/>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57" name="Picture 56" descr="Graphical user interface, text&#10;&#10;Description automatically generated">
            <a:extLst>
              <a:ext uri="{FF2B5EF4-FFF2-40B4-BE49-F238E27FC236}">
                <a16:creationId xmlns:a16="http://schemas.microsoft.com/office/drawing/2014/main" id="{3AFAB691-4496-244B-8920-C991F7F107F3}"/>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58" name="Picture 57" descr="Logo&#10;&#10;Description automatically generated">
            <a:extLst>
              <a:ext uri="{FF2B5EF4-FFF2-40B4-BE49-F238E27FC236}">
                <a16:creationId xmlns:a16="http://schemas.microsoft.com/office/drawing/2014/main" id="{5CC050F8-344B-C843-9699-F040581C3958}"/>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59" name="Picture 58" descr="Logo&#10;&#10;Description automatically generated with medium confidence">
            <a:extLst>
              <a:ext uri="{FF2B5EF4-FFF2-40B4-BE49-F238E27FC236}">
                <a16:creationId xmlns:a16="http://schemas.microsoft.com/office/drawing/2014/main" id="{E1AD204D-D387-4A46-8DB5-C4DE3A93CCDB}"/>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60" name="Picture 59" descr="Logo&#10;&#10;Description automatically generated">
            <a:extLst>
              <a:ext uri="{FF2B5EF4-FFF2-40B4-BE49-F238E27FC236}">
                <a16:creationId xmlns:a16="http://schemas.microsoft.com/office/drawing/2014/main" id="{30C04608-4DCA-CE46-BF6D-42B4A155AAE9}"/>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61" name="Picture 60" descr="Logo&#10;&#10;Description automatically generated">
            <a:extLst>
              <a:ext uri="{FF2B5EF4-FFF2-40B4-BE49-F238E27FC236}">
                <a16:creationId xmlns:a16="http://schemas.microsoft.com/office/drawing/2014/main" id="{9DC19BBB-0543-C642-8DA1-74BDDBFDDE29}"/>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0C62C2E0-FC41-EB40-93E0-A67C062D6007}"/>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63" name="Picture 62" descr="Logo&#10;&#10;Description automatically generated">
            <a:extLst>
              <a:ext uri="{FF2B5EF4-FFF2-40B4-BE49-F238E27FC236}">
                <a16:creationId xmlns:a16="http://schemas.microsoft.com/office/drawing/2014/main" id="{21ECA1D2-23FD-9D42-906B-F38371FA39C2}"/>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64" name="Picture 63" descr="A picture containing text&#10;&#10;Description automatically generated">
            <a:extLst>
              <a:ext uri="{FF2B5EF4-FFF2-40B4-BE49-F238E27FC236}">
                <a16:creationId xmlns:a16="http://schemas.microsoft.com/office/drawing/2014/main" id="{B1A9C745-666B-8C41-915F-57D8EBB033B6}"/>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65" name="Picture 64" descr="Logo&#10;&#10;Description automatically generated">
            <a:extLst>
              <a:ext uri="{FF2B5EF4-FFF2-40B4-BE49-F238E27FC236}">
                <a16:creationId xmlns:a16="http://schemas.microsoft.com/office/drawing/2014/main" id="{42C6E2C1-9749-1641-A12F-01A099BC8A76}"/>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66" name="Picture 65" descr="Logo&#10;&#10;Description automatically generated">
            <a:extLst>
              <a:ext uri="{FF2B5EF4-FFF2-40B4-BE49-F238E27FC236}">
                <a16:creationId xmlns:a16="http://schemas.microsoft.com/office/drawing/2014/main" id="{1B16E9C5-0415-FA40-AA24-42093D49C02B}"/>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67" name="Picture 66" descr="Icon&#10;&#10;Description automatically generated">
            <a:extLst>
              <a:ext uri="{FF2B5EF4-FFF2-40B4-BE49-F238E27FC236}">
                <a16:creationId xmlns:a16="http://schemas.microsoft.com/office/drawing/2014/main" id="{61F66E33-84F7-2F47-82F9-CF4A9D8E53C4}"/>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68" name="Picture 67" descr="Text, logo&#10;&#10;Description automatically generated">
            <a:extLst>
              <a:ext uri="{FF2B5EF4-FFF2-40B4-BE49-F238E27FC236}">
                <a16:creationId xmlns:a16="http://schemas.microsoft.com/office/drawing/2014/main" id="{1B3F0241-25DE-C440-9C3C-C773AE80F997}"/>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69" name="Picture 68" descr="Logo&#10;&#10;Description automatically generated">
            <a:extLst>
              <a:ext uri="{FF2B5EF4-FFF2-40B4-BE49-F238E27FC236}">
                <a16:creationId xmlns:a16="http://schemas.microsoft.com/office/drawing/2014/main" id="{E455B84B-55D8-DC45-8946-BB10FE18C9CC}"/>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70" name="Picture 69" descr="Logo&#10;&#10;Description automatically generated">
            <a:extLst>
              <a:ext uri="{FF2B5EF4-FFF2-40B4-BE49-F238E27FC236}">
                <a16:creationId xmlns:a16="http://schemas.microsoft.com/office/drawing/2014/main" id="{D3ACE946-0197-B74B-90DA-EE05589B6E04}"/>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71" name="Picture 70" descr="Logo, company name&#10;&#10;Description automatically generated">
            <a:extLst>
              <a:ext uri="{FF2B5EF4-FFF2-40B4-BE49-F238E27FC236}">
                <a16:creationId xmlns:a16="http://schemas.microsoft.com/office/drawing/2014/main" id="{1D9B7AE9-5912-3D40-BE71-C1295AA4F7D5}"/>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72" name="Picture 71" descr="Icon&#10;&#10;Description automatically generated with medium confidence">
            <a:extLst>
              <a:ext uri="{FF2B5EF4-FFF2-40B4-BE49-F238E27FC236}">
                <a16:creationId xmlns:a16="http://schemas.microsoft.com/office/drawing/2014/main" id="{8CE61BC2-B48A-CD4E-B757-8CD82E1E338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73" name="Picture 72" descr="Logo, company name&#10;&#10;Description automatically generated">
            <a:extLst>
              <a:ext uri="{FF2B5EF4-FFF2-40B4-BE49-F238E27FC236}">
                <a16:creationId xmlns:a16="http://schemas.microsoft.com/office/drawing/2014/main" id="{4932B82A-0831-674B-AE66-BB8A57BFBB4F}"/>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1461538093"/>
      </p:ext>
    </p:extLst>
  </p:cSld>
  <p:clrMapOvr>
    <a:masterClrMapping/>
  </p:clrMapOvr>
  <p:extLst>
    <p:ext uri="{DCECCB84-F9BA-43D5-87BE-67443E8EF086}">
      <p15:sldGuideLst xmlns:p15="http://schemas.microsoft.com/office/powerpoint/2012/main">
        <p15:guide id="1" pos="4611">
          <p15:clr>
            <a:srgbClr val="FBAE40"/>
          </p15:clr>
        </p15:guide>
        <p15:guide id="2" pos="626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2938888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Inteligencia Artificial</a:t>
            </a: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4" y="1625826"/>
            <a:ext cx="3242993"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Podemos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mejorar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decisiones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procesos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usando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tecnologías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aprendizaje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automático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computer vision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análisis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textos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Adoptamos la Inteligencia Artificial en nuestras soluciones para cambiar la forma en que nuestros clientes interactúan con la tecnología que desarrollamos gracias a</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inteligentes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y interfaces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conversacionales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26348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27383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708160"/>
          </a:xfrm>
          <a:prstGeom prst="rect">
            <a:avLst/>
          </a:prstGeom>
          <a:noFill/>
        </p:spPr>
        <p:txBody>
          <a:bodyPr wrap="square" rtlCol="0">
            <a:spAutoFit/>
          </a:bodyPr>
          <a:lstStyle/>
          <a:p>
            <a:pPr>
              <a:lnSpc>
                <a:spcPts val="1200"/>
              </a:lnSpc>
              <a:spcAft>
                <a:spcPts val="600"/>
              </a:spcAft>
            </a:pPr>
            <a:r>
              <a:rPr lang="es-ES" sz="1000" b="0" i="0" kern="1200">
                <a:solidFill>
                  <a:schemeClr val="tx1"/>
                </a:solidFill>
                <a:effectLst/>
                <a:latin typeface="Montserrat" panose="020B0604020202020204" charset="0"/>
                <a:ea typeface="+mn-ea"/>
                <a:cs typeface="+mn-cs"/>
              </a:rPr>
              <a:t>Llevamos años trabajando con nuestros clientes en la definición de su estrategia del dato. Tanto es así que hemos desarrollado </a:t>
            </a: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nuestra propia </a:t>
            </a:r>
            <a:r>
              <a:rPr lang="es-ES" sz="1000" b="1" i="0" kern="1200">
                <a:solidFill>
                  <a:schemeClr val="tx1"/>
                </a:solidFill>
                <a:effectLst/>
                <a:latin typeface="Montserrat" panose="020B0604020202020204" charset="0"/>
                <a:ea typeface="+mn-ea"/>
                <a:cs typeface="+mn-cs"/>
              </a:rPr>
              <a:t>Data Platform en Azure</a:t>
            </a:r>
            <a:r>
              <a:rPr lang="es-ES" sz="1000" b="0" i="0" kern="1200">
                <a:solidFill>
                  <a:schemeClr val="tx1"/>
                </a:solidFill>
                <a:effectLst/>
                <a:latin typeface="Montserrat" panose="020B0604020202020204" charset="0"/>
                <a:ea typeface="+mn-ea"/>
                <a:cs typeface="+mn-cs"/>
              </a:rPr>
              <a:t>, implantada en más de diez clientes nacionales e internacionales.</a:t>
            </a:r>
          </a:p>
          <a:p>
            <a:pPr>
              <a:lnSpc>
                <a:spcPts val="1200"/>
              </a:lnSpc>
              <a:spcAft>
                <a:spcPts val="600"/>
              </a:spcAft>
            </a:pPr>
            <a:r>
              <a:rPr lang="es-ES" sz="1000" b="1" i="0" kern="1200">
                <a:solidFill>
                  <a:schemeClr val="tx1"/>
                </a:solidFill>
                <a:effectLst/>
                <a:latin typeface="Montserrat" panose="020B0604020202020204" charset="0"/>
                <a:ea typeface="+mn-ea"/>
                <a:cs typeface="+mn-cs"/>
              </a:rPr>
              <a:t>Sidra</a:t>
            </a:r>
            <a:r>
              <a:rPr lang="es-ES" sz="1000" b="0" i="0" kern="1200">
                <a:solidFill>
                  <a:schemeClr val="tx1"/>
                </a:solidFill>
                <a:effectLst/>
                <a:latin typeface="Montserrat" panose="020B0604020202020204" charset="0"/>
                <a:ea typeface="+mn-ea"/>
                <a:cs typeface="+mn-cs"/>
              </a:rPr>
              <a:t> es la plataforma sobre la que construir los distintos casos de uso de negocio; desde aplicaciones analíticas a escenarios de </a:t>
            </a:r>
            <a:r>
              <a:rPr lang="es-ES" sz="1000" b="1" i="0" kern="1200">
                <a:solidFill>
                  <a:schemeClr val="tx1"/>
                </a:solidFill>
                <a:effectLst/>
                <a:latin typeface="Montserrat" panose="020B0604020202020204" charset="0"/>
                <a:ea typeface="+mn-ea"/>
                <a:cs typeface="+mn-cs"/>
              </a:rPr>
              <a:t>IA y Machine Learning.</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47212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47002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48809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expertos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DevOps, la </a:t>
            </a:r>
            <a:r>
              <a:rPr kumimoji="0" lang="es-ES" sz="1000" b="1" i="0" u="none" strike="noStrike" kern="1200" cap="none" spc="0" normalizeH="0" baseline="0" noProof="0">
                <a:ln>
                  <a:noFill/>
                </a:ln>
                <a:solidFill>
                  <a:prstClr val="black"/>
                </a:solidFill>
                <a:effectLst/>
                <a:uLnTx/>
                <a:uFillTx/>
                <a:latin typeface="Montserrat" pitchFamily="2" charset="77"/>
                <a:ea typeface="+mn-ea"/>
                <a:cs typeface="+mn-cs"/>
              </a:rPr>
              <a:t>metodología de desarrollo de software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que se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centra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integración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entre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de software and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profesionales en sistemas en tecnología de la información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772763"/>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850833"/>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Experiencias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digitales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simples y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elegantes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para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todos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los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dispositivos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Investigamos el comportamiento del usuario, analizamos su respuesta y buscamos experiencias que mejoren la usabilidad y la conversión.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732825"/>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826995"/>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110412571"/>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pos="3840">
          <p15:clr>
            <a:srgbClr val="FBAE40"/>
          </p15:clr>
        </p15:guide>
        <p15:guide id="4" orient="horz" pos="61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Contamos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con una gran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0" i="0" u="none" strike="noStrike" kern="1200" cap="none" spc="0" normalizeH="0" baseline="0" noProof="0" err="1">
                <a:ln>
                  <a:noFill/>
                </a:ln>
                <a:solidFill>
                  <a:prstClr val="black"/>
                </a:solidFill>
                <a:effectLst/>
                <a:uLnTx/>
                <a:uFillTx/>
                <a:latin typeface="Montserrat" pitchFamily="2" charset="77"/>
                <a:ea typeface="+mn-ea"/>
                <a:cs typeface="+mn-cs"/>
              </a:rPr>
              <a:t>en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ayudar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nuestros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clientes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migrar</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sus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estructuras</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a la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Nube</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a:t>
            </a:r>
            <a:r>
              <a:rPr kumimoji="0" lang="es-ES" sz="1000" b="0" i="0" u="none" strike="noStrike" kern="1200" cap="none" spc="0" normalizeH="0" baseline="0" noProof="0">
                <a:ln>
                  <a:noFill/>
                </a:ln>
                <a:solidFill>
                  <a:prstClr val="black"/>
                </a:solidFill>
                <a:effectLst/>
                <a:uLnTx/>
                <a:uFillTx/>
                <a:latin typeface="Montserrat" pitchFamily="2" charset="77"/>
                <a:ea typeface="+mn-ea"/>
                <a:cs typeface="+mn-cs"/>
              </a:rPr>
              <a:t>aprovechando las nuevas posibilidades que ofrece esta tecnología</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208897" y="2363286"/>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Ayudamos a las empresas a ser más competitivas gracias a la tecnología de Blockchain, desarrollando proyectos innovadores que garantizan la </a:t>
            </a:r>
            <a:r>
              <a:rPr kumimoji="0" lang="es-E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trazabilidad, seguridad e integridad de los procesos</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automatizándolos a través de contratos inteligentes para garantizar la confianza entre las organizaciones.</a:t>
            </a: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41238"/>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246495"/>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Primer Microsoft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España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Mixed Reality Partner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Unidos.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Tenemos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gran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experiencia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desarrollo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soluciones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Virtual y Mixed Reality. Nuestro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propio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motor 3D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multiplataforma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para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negocio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industria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Wave Engine, </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nos permite desarrollar experiencias visuales para nuestros clientes.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251066"/>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35812"/>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249556"/>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250696"/>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Nuestras soluciones de </a:t>
            </a:r>
            <a:r>
              <a:rPr kumimoji="0" lang="es-E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IoT</a:t>
            </a: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permiten a las organizaciones transformar las necesidades empresariales en diferenciadores competitivos.</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Gracias a una red de dispositivos físicos, vehículos, electrodomésticos y otros elementos incorporados con electrónica, software y sensores, actuadores y conectividad que permite a estos objetos conectarse e intercambiar datos.</a:t>
            </a: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424670"/>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2213266043"/>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servicios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938719"/>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Aplicaciones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empresariales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alto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rendimiento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adaptables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tecnología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web.</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Prestamos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especial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atención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seguridad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escalabilidad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usabilidad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mantenibilidad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respeto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estándares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03363"/>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Definimos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flujos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trabajo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través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Microsoft 365,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potencian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adaptación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colaboración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gestión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del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conocimiento</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comunicación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entre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empresa</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vez</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que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mejoran</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productividad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y la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movilidad</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de los </a:t>
            </a:r>
            <a:r>
              <a:rPr kumimoji="0" lang="en-US" sz="1000" b="0" i="0" u="none" strike="noStrike" kern="1200" cap="none" spc="0" normalizeH="0" baseline="0" noProof="0" err="1">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empleados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684006"/>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685665"/>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1263919658"/>
      </p:ext>
    </p:extLst>
  </p:cSld>
  <p:clrMapOvr>
    <a:masterClrMapping/>
  </p:clrMapOvr>
  <p:extLst>
    <p:ext uri="{DCECCB84-F9BA-43D5-87BE-67443E8EF086}">
      <p15:sldGuideLst xmlns:p15="http://schemas.microsoft.com/office/powerpoint/2012/main">
        <p15:guide id="1" pos="3114">
          <p15:clr>
            <a:srgbClr val="FBAE40"/>
          </p15:clr>
        </p15:guide>
        <p15:guide id="2" pos="5337">
          <p15:clr>
            <a:srgbClr val="FBAE40"/>
          </p15:clr>
        </p15:guide>
        <p15:guide id="3" orient="horz" pos="61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2 Methodology">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957461"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Nuestra </a:t>
            </a:r>
            <a:r>
              <a:rPr lang="en-US" sz="5400" b="1" i="0" err="1">
                <a:solidFill>
                  <a:schemeClr val="accent1"/>
                </a:solidFill>
                <a:latin typeface="Montserrat" pitchFamily="2" charset="77"/>
              </a:rPr>
              <a:t>metodología</a:t>
            </a:r>
            <a:endParaRPr lang="es-ES" sz="5400" b="1" i="0">
              <a:solidFill>
                <a:schemeClr val="accent1"/>
              </a:solidFill>
              <a:latin typeface="Montserrat" pitchFamily="2" charset="77"/>
            </a:endParaRPr>
          </a:p>
        </p:txBody>
      </p:sp>
      <p:pic>
        <p:nvPicPr>
          <p:cNvPr id="3" name="Picture 2" descr="A close up of a logo&#10;&#10;Description automatically generated">
            <a:extLst>
              <a:ext uri="{FF2B5EF4-FFF2-40B4-BE49-F238E27FC236}">
                <a16:creationId xmlns:a16="http://schemas.microsoft.com/office/drawing/2014/main" id="{88A0C85F-8A1B-4C97-AD8D-5FFF40192A76}"/>
              </a:ext>
            </a:extLst>
          </p:cNvPr>
          <p:cNvPicPr>
            <a:picLocks noChangeAspect="1"/>
          </p:cNvPicPr>
          <p:nvPr userDrawn="1"/>
        </p:nvPicPr>
        <p:blipFill rotWithShape="1">
          <a:blip r:embed="rId2"/>
          <a:srcRect l="13706" t="18322" r="24298" b="31895"/>
          <a:stretch/>
        </p:blipFill>
        <p:spPr>
          <a:xfrm>
            <a:off x="2329855" y="2825428"/>
            <a:ext cx="7558601" cy="3414198"/>
          </a:xfrm>
          <a:prstGeom prst="rect">
            <a:avLst/>
          </a:prstGeom>
        </p:spPr>
      </p:pic>
    </p:spTree>
    <p:extLst>
      <p:ext uri="{BB962C8B-B14F-4D97-AF65-F5344CB8AC3E}">
        <p14:creationId xmlns:p14="http://schemas.microsoft.com/office/powerpoint/2010/main" val="347300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4 Awards">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586580B-7B09-5C4C-B6C0-1D62580BE8B6}"/>
              </a:ext>
            </a:extLst>
          </p:cNvPr>
          <p:cNvPicPr>
            <a:picLocks noChangeAspect="1"/>
          </p:cNvPicPr>
          <p:nvPr userDrawn="1"/>
        </p:nvPicPr>
        <p:blipFill>
          <a:blip r:embed="rId2"/>
          <a:stretch>
            <a:fillRect/>
          </a:stretch>
        </p:blipFill>
        <p:spPr>
          <a:xfrm>
            <a:off x="6272219" y="1868039"/>
            <a:ext cx="1505699" cy="477053"/>
          </a:xfrm>
          <a:prstGeom prst="rect">
            <a:avLst/>
          </a:prstGeom>
        </p:spPr>
      </p:pic>
      <p:pic>
        <p:nvPicPr>
          <p:cNvPr id="8" name="Imagen 7">
            <a:extLst>
              <a:ext uri="{FF2B5EF4-FFF2-40B4-BE49-F238E27FC236}">
                <a16:creationId xmlns:a16="http://schemas.microsoft.com/office/drawing/2014/main" id="{287D2CF1-A1E3-074B-95D8-0541DA35F13B}"/>
              </a:ext>
            </a:extLst>
          </p:cNvPr>
          <p:cNvPicPr>
            <a:picLocks noChangeAspect="1"/>
          </p:cNvPicPr>
          <p:nvPr userDrawn="1"/>
        </p:nvPicPr>
        <p:blipFill>
          <a:blip r:embed="rId3"/>
          <a:stretch>
            <a:fillRect/>
          </a:stretch>
        </p:blipFill>
        <p:spPr>
          <a:xfrm>
            <a:off x="10068521" y="1938661"/>
            <a:ext cx="936959" cy="725813"/>
          </a:xfrm>
          <a:prstGeom prst="rect">
            <a:avLst/>
          </a:prstGeom>
        </p:spPr>
      </p:pic>
      <p:pic>
        <p:nvPicPr>
          <p:cNvPr id="25" name="Gráfico 2">
            <a:extLst>
              <a:ext uri="{FF2B5EF4-FFF2-40B4-BE49-F238E27FC236}">
                <a16:creationId xmlns:a16="http://schemas.microsoft.com/office/drawing/2014/main" id="{994D83F9-4079-DB4D-BE51-52FD8582EC4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26184" y="999821"/>
            <a:ext cx="1410239" cy="382780"/>
          </a:xfrm>
          <a:prstGeom prst="rect">
            <a:avLst/>
          </a:prstGeom>
        </p:spPr>
      </p:pic>
      <p:pic>
        <p:nvPicPr>
          <p:cNvPr id="26" name="Gráfico 8">
            <a:extLst>
              <a:ext uri="{FF2B5EF4-FFF2-40B4-BE49-F238E27FC236}">
                <a16:creationId xmlns:a16="http://schemas.microsoft.com/office/drawing/2014/main" id="{33F12AC5-65CB-1A47-B10F-6453730AC04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43838" y="1000800"/>
            <a:ext cx="1408785" cy="382385"/>
          </a:xfrm>
          <a:prstGeom prst="rect">
            <a:avLst/>
          </a:prstGeom>
        </p:spPr>
      </p:pic>
      <p:grpSp>
        <p:nvGrpSpPr>
          <p:cNvPr id="37" name="Grupo 36">
            <a:extLst>
              <a:ext uri="{FF2B5EF4-FFF2-40B4-BE49-F238E27FC236}">
                <a16:creationId xmlns:a16="http://schemas.microsoft.com/office/drawing/2014/main" id="{91B542F4-0B88-F34F-974D-0CD473E6ECC5}"/>
              </a:ext>
            </a:extLst>
          </p:cNvPr>
          <p:cNvGrpSpPr/>
          <p:nvPr userDrawn="1"/>
        </p:nvGrpSpPr>
        <p:grpSpPr>
          <a:xfrm>
            <a:off x="6140959" y="2789544"/>
            <a:ext cx="2360144" cy="885039"/>
            <a:chOff x="1743328" y="1066064"/>
            <a:chExt cx="3011628" cy="1129342"/>
          </a:xfrm>
        </p:grpSpPr>
        <p:sp>
          <p:nvSpPr>
            <p:cNvPr id="38" name="TextBox 7">
              <a:extLst>
                <a:ext uri="{FF2B5EF4-FFF2-40B4-BE49-F238E27FC236}">
                  <a16:creationId xmlns:a16="http://schemas.microsoft.com/office/drawing/2014/main" id="{449D2F13-C63E-424D-827E-2DEAA2BDE8A7}"/>
                </a:ext>
              </a:extLst>
            </p:cNvPr>
            <p:cNvSpPr txBox="1"/>
            <p:nvPr userDrawn="1"/>
          </p:nvSpPr>
          <p:spPr>
            <a:xfrm>
              <a:off x="1743328" y="1135024"/>
              <a:ext cx="914444" cy="1060382"/>
            </a:xfrm>
            <a:prstGeom prst="rect">
              <a:avLst/>
            </a:prstGeom>
            <a:noFill/>
          </p:spPr>
          <p:txBody>
            <a:bodyPr wrap="square" rtlCol="0">
              <a:spAutoFit/>
            </a:bodyPr>
            <a:lstStyle/>
            <a:p>
              <a:pPr algn="r"/>
              <a:r>
                <a:rPr lang="es-ES" sz="2400" b="0">
                  <a:solidFill>
                    <a:schemeClr val="tx2"/>
                  </a:solidFill>
                  <a:latin typeface="Montserrat" pitchFamily="2" charset="77"/>
                </a:rPr>
                <a:t>+10</a:t>
              </a:r>
            </a:p>
            <a:p>
              <a:pPr algn="r"/>
              <a:endParaRPr lang="es-ES" sz="2400" b="0">
                <a:solidFill>
                  <a:schemeClr val="tx2"/>
                </a:solidFill>
                <a:latin typeface="Montserrat" pitchFamily="2" charset="77"/>
              </a:endParaRPr>
            </a:p>
          </p:txBody>
        </p:sp>
        <p:pic>
          <p:nvPicPr>
            <p:cNvPr id="39" name="Imagen 38">
              <a:extLst>
                <a:ext uri="{FF2B5EF4-FFF2-40B4-BE49-F238E27FC236}">
                  <a16:creationId xmlns:a16="http://schemas.microsoft.com/office/drawing/2014/main" id="{2734C1AA-275B-F046-90AC-474F9640F0B2}"/>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066064"/>
              <a:ext cx="1117600" cy="101600"/>
            </a:xfrm>
            <a:prstGeom prst="rect">
              <a:avLst/>
            </a:prstGeom>
          </p:spPr>
        </p:pic>
        <p:sp>
          <p:nvSpPr>
            <p:cNvPr id="40" name="TextBox 7">
              <a:extLst>
                <a:ext uri="{FF2B5EF4-FFF2-40B4-BE49-F238E27FC236}">
                  <a16:creationId xmlns:a16="http://schemas.microsoft.com/office/drawing/2014/main" id="{D3C287BC-630F-6248-8F37-40183A6CF4F3}"/>
                </a:ext>
              </a:extLst>
            </p:cNvPr>
            <p:cNvSpPr txBox="1"/>
            <p:nvPr userDrawn="1"/>
          </p:nvSpPr>
          <p:spPr>
            <a:xfrm>
              <a:off x="2548231" y="1148945"/>
              <a:ext cx="2206725" cy="608738"/>
            </a:xfrm>
            <a:prstGeom prst="rect">
              <a:avLst/>
            </a:prstGeom>
            <a:noFill/>
          </p:spPr>
          <p:txBody>
            <a:bodyPr wrap="square" rtlCol="0">
              <a:spAutoFit/>
            </a:bodyPr>
            <a:lstStyle/>
            <a:p>
              <a:pPr algn="l">
                <a:lnSpc>
                  <a:spcPts val="1000"/>
                </a:lnSpc>
              </a:pPr>
              <a:r>
                <a:rPr lang="es-ES" sz="1000" b="0">
                  <a:solidFill>
                    <a:schemeClr val="tx2"/>
                  </a:solidFill>
                  <a:latin typeface="Montserrat" pitchFamily="2" charset="77"/>
                </a:rPr>
                <a:t>MICROSOFT</a:t>
              </a:r>
            </a:p>
            <a:p>
              <a:pPr algn="l">
                <a:lnSpc>
                  <a:spcPts val="1000"/>
                </a:lnSpc>
              </a:pPr>
              <a:r>
                <a:rPr lang="es-ES" sz="1000" b="1">
                  <a:solidFill>
                    <a:schemeClr val="tx2"/>
                  </a:solidFill>
                  <a:latin typeface="Montserrat" pitchFamily="2" charset="77"/>
                </a:rPr>
                <a:t>MOST VALUE</a:t>
              </a:r>
            </a:p>
            <a:p>
              <a:pPr algn="l">
                <a:lnSpc>
                  <a:spcPts val="1000"/>
                </a:lnSpc>
              </a:pPr>
              <a:r>
                <a:rPr lang="es-ES" sz="1000" b="0">
                  <a:solidFill>
                    <a:schemeClr val="tx2"/>
                  </a:solidFill>
                  <a:latin typeface="Montserrat" pitchFamily="2" charset="77"/>
                </a:rPr>
                <a:t>PROFESSIONAL</a:t>
              </a:r>
            </a:p>
          </p:txBody>
        </p:sp>
        <p:pic>
          <p:nvPicPr>
            <p:cNvPr id="41" name="Imagen 40">
              <a:extLst>
                <a:ext uri="{FF2B5EF4-FFF2-40B4-BE49-F238E27FC236}">
                  <a16:creationId xmlns:a16="http://schemas.microsoft.com/office/drawing/2014/main" id="{2495B658-DEFA-8D47-8E1C-3C82C69FCD2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641273" y="1672673"/>
              <a:ext cx="1117600" cy="101600"/>
            </a:xfrm>
            <a:prstGeom prst="rect">
              <a:avLst/>
            </a:prstGeom>
          </p:spPr>
        </p:pic>
      </p:grpSp>
      <p:pic>
        <p:nvPicPr>
          <p:cNvPr id="2" name="Imagen 1">
            <a:extLst>
              <a:ext uri="{FF2B5EF4-FFF2-40B4-BE49-F238E27FC236}">
                <a16:creationId xmlns:a16="http://schemas.microsoft.com/office/drawing/2014/main" id="{DD2E25C9-63D8-CB4A-89F2-7160744AF968}"/>
              </a:ext>
            </a:extLst>
          </p:cNvPr>
          <p:cNvPicPr>
            <a:picLocks noChangeAspect="1"/>
          </p:cNvPicPr>
          <p:nvPr userDrawn="1"/>
        </p:nvPicPr>
        <p:blipFill>
          <a:blip r:embed="rId9"/>
          <a:stretch>
            <a:fillRect/>
          </a:stretch>
        </p:blipFill>
        <p:spPr>
          <a:xfrm>
            <a:off x="9875184" y="3003001"/>
            <a:ext cx="1279520" cy="382385"/>
          </a:xfrm>
          <a:prstGeom prst="rect">
            <a:avLst/>
          </a:prstGeom>
        </p:spPr>
      </p:pic>
      <p:grpSp>
        <p:nvGrpSpPr>
          <p:cNvPr id="60" name="Grupo 59">
            <a:extLst>
              <a:ext uri="{FF2B5EF4-FFF2-40B4-BE49-F238E27FC236}">
                <a16:creationId xmlns:a16="http://schemas.microsoft.com/office/drawing/2014/main" id="{CB914A91-E1A0-254C-8CF6-30DC7E0BA26B}"/>
              </a:ext>
            </a:extLst>
          </p:cNvPr>
          <p:cNvGrpSpPr/>
          <p:nvPr userDrawn="1"/>
        </p:nvGrpSpPr>
        <p:grpSpPr>
          <a:xfrm>
            <a:off x="6307736" y="3806842"/>
            <a:ext cx="3183636" cy="1515591"/>
            <a:chOff x="1445178" y="4468730"/>
            <a:chExt cx="3183636" cy="1515591"/>
          </a:xfrm>
        </p:grpSpPr>
        <p:grpSp>
          <p:nvGrpSpPr>
            <p:cNvPr id="56" name="Grupo 55">
              <a:extLst>
                <a:ext uri="{FF2B5EF4-FFF2-40B4-BE49-F238E27FC236}">
                  <a16:creationId xmlns:a16="http://schemas.microsoft.com/office/drawing/2014/main" id="{815A41E3-720D-8F44-9F53-0A4D897BF142}"/>
                </a:ext>
              </a:extLst>
            </p:cNvPr>
            <p:cNvGrpSpPr/>
            <p:nvPr userDrawn="1"/>
          </p:nvGrpSpPr>
          <p:grpSpPr>
            <a:xfrm>
              <a:off x="2093786" y="4468730"/>
              <a:ext cx="1734702" cy="1515591"/>
              <a:chOff x="7180136" y="1990403"/>
              <a:chExt cx="1734702" cy="1515591"/>
            </a:xfrm>
          </p:grpSpPr>
          <p:sp>
            <p:nvSpPr>
              <p:cNvPr id="57" name="object 20">
                <a:extLst>
                  <a:ext uri="{FF2B5EF4-FFF2-40B4-BE49-F238E27FC236}">
                    <a16:creationId xmlns:a16="http://schemas.microsoft.com/office/drawing/2014/main" id="{207F6BF5-6461-0A47-B78A-6092B6EDDEBF}"/>
                  </a:ext>
                </a:extLst>
              </p:cNvPr>
              <p:cNvSpPr txBox="1"/>
              <p:nvPr userDrawn="1"/>
            </p:nvSpPr>
            <p:spPr>
              <a:xfrm>
                <a:off x="7180136" y="2333878"/>
                <a:ext cx="1734702" cy="1172116"/>
              </a:xfrm>
              <a:prstGeom prst="rect">
                <a:avLst/>
              </a:prstGeom>
            </p:spPr>
            <p:txBody>
              <a:bodyPr vert="horz" wrap="square" lIns="0" tIns="0" rIns="0" bIns="0" rtlCol="0">
                <a:spAutoFit/>
              </a:bodyPr>
              <a:lstStyle/>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Application Development </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a:t>
                </a:r>
                <a:r>
                  <a:rPr sz="900" b="0" i="0">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endParaRPr lang="es-ES" sz="900" b="0" i="0" spc="0">
                  <a:solidFill>
                    <a:schemeClr val="tx1"/>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Cloud Productivity</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Collaboration and Content  </a:t>
                </a:r>
                <a:endParaRPr lang="es-ES" sz="900" b="0" i="0" spc="-5">
                  <a:solidFill>
                    <a:srgbClr val="404040"/>
                  </a:solidFill>
                  <a:latin typeface="Montserrat" pitchFamily="2" charset="77"/>
                  <a:cs typeface="Calibri"/>
                </a:endParaRPr>
              </a:p>
              <a:p>
                <a:pPr marL="184150" marR="48260" lvl="0" indent="-171450" algn="l" defTabSz="914400" rtl="0" eaLnBrk="1" fontAlgn="auto" latinLnBrk="0" hangingPunct="1">
                  <a:lnSpc>
                    <a:spcPct val="100000"/>
                  </a:lnSpc>
                  <a:spcBef>
                    <a:spcPts val="105"/>
                  </a:spcBef>
                  <a:spcAft>
                    <a:spcPts val="0"/>
                  </a:spcAft>
                  <a:buClrTx/>
                  <a:buSzTx/>
                  <a:buFont typeface="Arial" panose="020B0604020202020204" pitchFamily="34" charset="0"/>
                  <a:buChar char="•"/>
                  <a:tabLst/>
                  <a:defRPr/>
                </a:pPr>
                <a:r>
                  <a:rPr lang="en-GB" sz="900" b="0" i="0" spc="-5">
                    <a:solidFill>
                      <a:srgbClr val="404040"/>
                    </a:solidFill>
                    <a:latin typeface="Montserrat" pitchFamily="2" charset="77"/>
                    <a:cs typeface="Calibri"/>
                  </a:rPr>
                  <a:t>Data Analytics</a:t>
                </a:r>
                <a:endParaRPr lang="es-ES" sz="900" b="0" i="0" spc="-5">
                  <a:solidFill>
                    <a:srgbClr val="404040"/>
                  </a:solidFill>
                  <a:latin typeface="Montserrat" pitchFamily="2" charset="77"/>
                  <a:cs typeface="Calibri"/>
                </a:endParaRPr>
              </a:p>
              <a:p>
                <a:pPr marL="184150" marR="48260" indent="-171450">
                  <a:lnSpc>
                    <a:spcPct val="100000"/>
                  </a:lnSpc>
                  <a:spcBef>
                    <a:spcPts val="105"/>
                  </a:spcBef>
                  <a:buFont typeface="Arial" panose="020B0604020202020204" pitchFamily="34" charset="0"/>
                  <a:buChar char="•"/>
                </a:pPr>
                <a:r>
                  <a:rPr sz="900" b="0" i="0" spc="-5">
                    <a:solidFill>
                      <a:srgbClr val="404040"/>
                    </a:solidFill>
                    <a:latin typeface="Montserrat" pitchFamily="2" charset="77"/>
                    <a:cs typeface="Calibri"/>
                  </a:rPr>
                  <a:t>Datacenter</a:t>
                </a:r>
                <a:endParaRPr sz="900" b="0" i="0">
                  <a:latin typeface="Montserrat" pitchFamily="2" charset="77"/>
                  <a:cs typeface="Calibri"/>
                </a:endParaRPr>
              </a:p>
              <a:p>
                <a:pPr marL="18415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DevOps</a:t>
                </a:r>
                <a:endParaRPr sz="1000" b="0" i="0">
                  <a:latin typeface="Montserrat" pitchFamily="2" charset="77"/>
                  <a:cs typeface="Calibri"/>
                </a:endParaRPr>
              </a:p>
            </p:txBody>
          </p:sp>
          <p:sp>
            <p:nvSpPr>
              <p:cNvPr id="59" name="TextBox 7">
                <a:extLst>
                  <a:ext uri="{FF2B5EF4-FFF2-40B4-BE49-F238E27FC236}">
                    <a16:creationId xmlns:a16="http://schemas.microsoft.com/office/drawing/2014/main" id="{38C4EADF-D980-4C4A-AC46-36933F66215B}"/>
                  </a:ext>
                </a:extLst>
              </p:cNvPr>
              <p:cNvSpPr txBox="1"/>
              <p:nvPr userDrawn="1"/>
            </p:nvSpPr>
            <p:spPr>
              <a:xfrm>
                <a:off x="7180136" y="1990403"/>
                <a:ext cx="1595408"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GOLDEN PROVIDER</a:t>
                </a:r>
              </a:p>
            </p:txBody>
          </p:sp>
        </p:grpSp>
        <p:pic>
          <p:nvPicPr>
            <p:cNvPr id="3" name="Imagen 2">
              <a:extLst>
                <a:ext uri="{FF2B5EF4-FFF2-40B4-BE49-F238E27FC236}">
                  <a16:creationId xmlns:a16="http://schemas.microsoft.com/office/drawing/2014/main" id="{0F59101B-E942-444F-B185-0D9B7E61538B}"/>
                </a:ext>
              </a:extLst>
            </p:cNvPr>
            <p:cNvPicPr>
              <a:picLocks noChangeAspect="1"/>
            </p:cNvPicPr>
            <p:nvPr userDrawn="1"/>
          </p:nvPicPr>
          <p:blipFill>
            <a:blip r:embed="rId10"/>
            <a:stretch>
              <a:fillRect/>
            </a:stretch>
          </p:blipFill>
          <p:spPr>
            <a:xfrm>
              <a:off x="1445178" y="4468730"/>
              <a:ext cx="495300" cy="596900"/>
            </a:xfrm>
            <a:prstGeom prst="rect">
              <a:avLst/>
            </a:prstGeom>
          </p:spPr>
        </p:pic>
        <p:pic>
          <p:nvPicPr>
            <p:cNvPr id="43" name="Imagen 2">
              <a:extLst>
                <a:ext uri="{FF2B5EF4-FFF2-40B4-BE49-F238E27FC236}">
                  <a16:creationId xmlns:a16="http://schemas.microsoft.com/office/drawing/2014/main" id="{09720324-140F-F444-81AE-EA2C700FA3F9}"/>
                </a:ext>
              </a:extLst>
            </p:cNvPr>
            <p:cNvPicPr>
              <a:picLocks noChangeAspect="1"/>
            </p:cNvPicPr>
            <p:nvPr userDrawn="1"/>
          </p:nvPicPr>
          <p:blipFill>
            <a:blip r:embed="rId10">
              <a:lum bright="46000" contrast="-100000"/>
            </a:blip>
            <a:stretch>
              <a:fillRect/>
            </a:stretch>
          </p:blipFill>
          <p:spPr>
            <a:xfrm>
              <a:off x="4133514" y="4468730"/>
              <a:ext cx="495300" cy="596900"/>
            </a:xfrm>
            <a:prstGeom prst="rect">
              <a:avLst/>
            </a:prstGeom>
            <a:solidFill>
              <a:schemeClr val="bg2"/>
            </a:solidFill>
          </p:spPr>
        </p:pic>
      </p:grpSp>
      <p:grpSp>
        <p:nvGrpSpPr>
          <p:cNvPr id="62" name="Grupo 61">
            <a:extLst>
              <a:ext uri="{FF2B5EF4-FFF2-40B4-BE49-F238E27FC236}">
                <a16:creationId xmlns:a16="http://schemas.microsoft.com/office/drawing/2014/main" id="{F497EC35-6907-FB4F-BD6C-770793F6641D}"/>
              </a:ext>
            </a:extLst>
          </p:cNvPr>
          <p:cNvGrpSpPr/>
          <p:nvPr userDrawn="1"/>
        </p:nvGrpSpPr>
        <p:grpSpPr>
          <a:xfrm>
            <a:off x="9690922" y="3792717"/>
            <a:ext cx="1734701" cy="1183996"/>
            <a:chOff x="7040507" y="3502450"/>
            <a:chExt cx="1734701" cy="1183996"/>
          </a:xfrm>
        </p:grpSpPr>
        <p:sp>
          <p:nvSpPr>
            <p:cNvPr id="63" name="object 24">
              <a:extLst>
                <a:ext uri="{FF2B5EF4-FFF2-40B4-BE49-F238E27FC236}">
                  <a16:creationId xmlns:a16="http://schemas.microsoft.com/office/drawing/2014/main" id="{CC9EB6AF-6C40-BB44-8556-35BB27B67855}"/>
                </a:ext>
              </a:extLst>
            </p:cNvPr>
            <p:cNvSpPr txBox="1"/>
            <p:nvPr userDrawn="1"/>
          </p:nvSpPr>
          <p:spPr>
            <a:xfrm>
              <a:off x="7040507" y="3841984"/>
              <a:ext cx="1734701" cy="844462"/>
            </a:xfrm>
            <a:prstGeom prst="rect">
              <a:avLst/>
            </a:prstGeom>
          </p:spPr>
          <p:txBody>
            <a:bodyPr vert="horz" wrap="square" lIns="0" tIns="13335" rIns="0" bIns="0" rtlCol="0">
              <a:spAutoFit/>
            </a:bodyPr>
            <a:lstStyle/>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Data</a:t>
              </a:r>
              <a:r>
                <a:rPr lang="es-ES" sz="900" b="0" i="0" spc="-5">
                  <a:solidFill>
                    <a:srgbClr val="404040"/>
                  </a:solidFill>
                  <a:latin typeface="Montserrat" pitchFamily="2" charset="77"/>
                  <a:cs typeface="Calibri"/>
                </a:rPr>
                <a:t> </a:t>
              </a:r>
              <a:r>
                <a:rPr sz="900" b="0" i="0" spc="-5">
                  <a:solidFill>
                    <a:srgbClr val="404040"/>
                  </a:solidFill>
                  <a:latin typeface="Montserrat" pitchFamily="2" charset="77"/>
                  <a:cs typeface="Calibri"/>
                </a:rPr>
                <a:t>Platform</a:t>
              </a:r>
              <a:r>
                <a:rPr lang="es-ES" sz="900" b="0" i="0" spc="-5">
                  <a:solidFill>
                    <a:srgbClr val="404040"/>
                  </a:solidFill>
                  <a:latin typeface="Montserrat" pitchFamily="2" charset="77"/>
                  <a:cs typeface="Calibri"/>
                </a:rPr>
                <a:t> </a:t>
              </a:r>
            </a:p>
            <a:p>
              <a:pPr marL="184150" marR="575310" indent="-171450">
                <a:lnSpc>
                  <a:spcPct val="100000"/>
                </a:lnSpc>
                <a:buFont typeface="Arial" panose="020B0604020202020204" pitchFamily="34" charset="0"/>
                <a:buChar char="•"/>
              </a:pPr>
              <a:r>
                <a:rPr sz="900" b="0" i="0" spc="-5">
                  <a:solidFill>
                    <a:srgbClr val="404040"/>
                  </a:solidFill>
                  <a:latin typeface="Montserrat" pitchFamily="2" charset="77"/>
                  <a:cs typeface="Calibri"/>
                </a:rPr>
                <a:t>Messaging</a:t>
              </a:r>
              <a:endParaRPr sz="900" b="0" i="0">
                <a:latin typeface="Montserrat" pitchFamily="2" charset="77"/>
                <a:cs typeface="Calibri"/>
              </a:endParaRPr>
            </a:p>
            <a:p>
              <a:pPr marL="184150" marR="5080" indent="-171450">
                <a:lnSpc>
                  <a:spcPct val="100000"/>
                </a:lnSpc>
                <a:buFont typeface="Arial" panose="020B0604020202020204" pitchFamily="34" charset="0"/>
                <a:buChar char="•"/>
              </a:pPr>
              <a:r>
                <a:rPr sz="900" b="0" i="0">
                  <a:solidFill>
                    <a:srgbClr val="404040"/>
                  </a:solidFill>
                  <a:latin typeface="Montserrat" pitchFamily="2" charset="77"/>
                  <a:cs typeface="Calibri"/>
                </a:rPr>
                <a:t>Small </a:t>
              </a:r>
              <a:r>
                <a:rPr sz="900" b="0" i="0" spc="-5">
                  <a:solidFill>
                    <a:srgbClr val="404040"/>
                  </a:solidFill>
                  <a:latin typeface="Montserrat" pitchFamily="2" charset="77"/>
                  <a:cs typeface="Calibri"/>
                </a:rPr>
                <a:t>and Midmarket Cloud Solutions</a:t>
              </a:r>
              <a:endParaRPr lang="es-ES" sz="900" b="0" i="0" spc="-5">
                <a:solidFill>
                  <a:srgbClr val="404040"/>
                </a:solidFill>
                <a:latin typeface="Montserrat" pitchFamily="2" charset="77"/>
                <a:cs typeface="Calibri"/>
              </a:endParaRP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a:solidFill>
                    <a:srgbClr val="404040"/>
                  </a:solidFill>
                  <a:latin typeface="Montserrat" pitchFamily="2" charset="77"/>
                  <a:cs typeface="Calibri"/>
                </a:rPr>
                <a:t>Security</a:t>
              </a:r>
            </a:p>
            <a:p>
              <a:pPr marL="184150" marR="508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err="1">
                  <a:solidFill>
                    <a:srgbClr val="404040"/>
                  </a:solidFill>
                  <a:latin typeface="Montserrat" pitchFamily="2" charset="77"/>
                  <a:cs typeface="Calibri"/>
                </a:rPr>
                <a:t>Mixed</a:t>
              </a:r>
              <a:r>
                <a:rPr lang="es-ES" sz="900" b="0" i="0">
                  <a:solidFill>
                    <a:srgbClr val="404040"/>
                  </a:solidFill>
                  <a:latin typeface="Montserrat" pitchFamily="2" charset="77"/>
                  <a:cs typeface="Calibri"/>
                </a:rPr>
                <a:t> </a:t>
              </a:r>
              <a:r>
                <a:rPr lang="es-ES" sz="900" b="0" i="0" err="1">
                  <a:solidFill>
                    <a:srgbClr val="404040"/>
                  </a:solidFill>
                  <a:latin typeface="Montserrat" pitchFamily="2" charset="77"/>
                  <a:cs typeface="Calibri"/>
                </a:rPr>
                <a:t>Reality</a:t>
              </a:r>
              <a:endParaRPr lang="es-ES" sz="1000" b="0" i="0">
                <a:solidFill>
                  <a:srgbClr val="404040"/>
                </a:solidFill>
                <a:latin typeface="Montserrat" pitchFamily="2" charset="77"/>
                <a:cs typeface="Calibri"/>
              </a:endParaRPr>
            </a:p>
          </p:txBody>
        </p:sp>
        <p:sp>
          <p:nvSpPr>
            <p:cNvPr id="65" name="TextBox 7">
              <a:extLst>
                <a:ext uri="{FF2B5EF4-FFF2-40B4-BE49-F238E27FC236}">
                  <a16:creationId xmlns:a16="http://schemas.microsoft.com/office/drawing/2014/main" id="{970F9FE0-084F-9C4D-96EE-CD2285179C62}"/>
                </a:ext>
              </a:extLst>
            </p:cNvPr>
            <p:cNvSpPr txBox="1"/>
            <p:nvPr userDrawn="1"/>
          </p:nvSpPr>
          <p:spPr>
            <a:xfrm>
              <a:off x="7049180" y="3502450"/>
              <a:ext cx="1666291" cy="307777"/>
            </a:xfrm>
            <a:prstGeom prst="rect">
              <a:avLst/>
            </a:prstGeom>
            <a:noFill/>
          </p:spPr>
          <p:txBody>
            <a:bodyPr wrap="square" lIns="0" tIns="0" rIns="0" bIns="0" rtlCol="0">
              <a:spAutoFit/>
            </a:bodyPr>
            <a:lstStyle/>
            <a:p>
              <a:pPr algn="l">
                <a:lnSpc>
                  <a:spcPts val="1240"/>
                </a:lnSpc>
              </a:pPr>
              <a:r>
                <a:rPr lang="es-ES" sz="1100" b="0">
                  <a:solidFill>
                    <a:schemeClr val="tx2"/>
                  </a:solidFill>
                  <a:latin typeface="Montserrat" pitchFamily="2" charset="77"/>
                </a:rPr>
                <a:t>MICROSOFT</a:t>
              </a:r>
            </a:p>
            <a:p>
              <a:pPr algn="l">
                <a:lnSpc>
                  <a:spcPts val="1240"/>
                </a:lnSpc>
              </a:pPr>
              <a:r>
                <a:rPr lang="es-ES" sz="1100" b="1">
                  <a:solidFill>
                    <a:schemeClr val="tx2"/>
                  </a:solidFill>
                  <a:latin typeface="Montserrat" pitchFamily="2" charset="77"/>
                </a:rPr>
                <a:t>SILVER PROVIDER</a:t>
              </a:r>
            </a:p>
          </p:txBody>
        </p:sp>
      </p:grpSp>
      <p:grpSp>
        <p:nvGrpSpPr>
          <p:cNvPr id="83" name="Grupo 82">
            <a:extLst>
              <a:ext uri="{FF2B5EF4-FFF2-40B4-BE49-F238E27FC236}">
                <a16:creationId xmlns:a16="http://schemas.microsoft.com/office/drawing/2014/main" id="{D92C3B02-53FE-F842-ABCE-8C27F9A9D50D}"/>
              </a:ext>
            </a:extLst>
          </p:cNvPr>
          <p:cNvGrpSpPr/>
          <p:nvPr userDrawn="1"/>
        </p:nvGrpSpPr>
        <p:grpSpPr>
          <a:xfrm>
            <a:off x="6343765" y="5650364"/>
            <a:ext cx="1373462" cy="605465"/>
            <a:chOff x="9388692" y="2023711"/>
            <a:chExt cx="1659746" cy="731669"/>
          </a:xfrm>
        </p:grpSpPr>
        <p:pic>
          <p:nvPicPr>
            <p:cNvPr id="84" name="Imagen 83">
              <a:extLst>
                <a:ext uri="{FF2B5EF4-FFF2-40B4-BE49-F238E27FC236}">
                  <a16:creationId xmlns:a16="http://schemas.microsoft.com/office/drawing/2014/main" id="{49BDA432-C231-714A-B177-B6E4E3955B8D}"/>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5" name="TextBox 7">
              <a:extLst>
                <a:ext uri="{FF2B5EF4-FFF2-40B4-BE49-F238E27FC236}">
                  <a16:creationId xmlns:a16="http://schemas.microsoft.com/office/drawing/2014/main" id="{1266613B-BE29-7241-A0D3-86C4490CDC50}"/>
                </a:ext>
              </a:extLst>
            </p:cNvPr>
            <p:cNvSpPr txBox="1"/>
            <p:nvPr userDrawn="1"/>
          </p:nvSpPr>
          <p:spPr>
            <a:xfrm>
              <a:off x="9388692" y="2131633"/>
              <a:ext cx="1659746" cy="568357"/>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AGILE</a:t>
              </a:r>
              <a:br>
                <a:rPr lang="es-ES" sz="1000" b="1">
                  <a:solidFill>
                    <a:schemeClr val="tx2"/>
                  </a:solidFill>
                  <a:latin typeface="Montserrat" pitchFamily="2" charset="77"/>
                </a:rPr>
              </a:br>
              <a:r>
                <a:rPr lang="es-ES" sz="1000" b="1">
                  <a:solidFill>
                    <a:schemeClr val="tx2"/>
                  </a:solidFill>
                  <a:latin typeface="Montserrat" pitchFamily="2" charset="77"/>
                </a:rPr>
                <a:t>ALLIANCE</a:t>
              </a:r>
            </a:p>
            <a:p>
              <a:pPr algn="l">
                <a:lnSpc>
                  <a:spcPts val="1000"/>
                </a:lnSpc>
              </a:pPr>
              <a:r>
                <a:rPr lang="es-ES" sz="800" b="0">
                  <a:solidFill>
                    <a:schemeClr val="tx2"/>
                  </a:solidFill>
                  <a:latin typeface="Montserrat" pitchFamily="2" charset="77"/>
                </a:rPr>
                <a:t>CORPORATE MEMBER</a:t>
              </a:r>
            </a:p>
          </p:txBody>
        </p:sp>
        <p:pic>
          <p:nvPicPr>
            <p:cNvPr id="86" name="Imagen 85">
              <a:extLst>
                <a:ext uri="{FF2B5EF4-FFF2-40B4-BE49-F238E27FC236}">
                  <a16:creationId xmlns:a16="http://schemas.microsoft.com/office/drawing/2014/main" id="{18BDF433-75A3-D040-A5A3-7DA11EF619C9}"/>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87" name="Grupo 86">
            <a:extLst>
              <a:ext uri="{FF2B5EF4-FFF2-40B4-BE49-F238E27FC236}">
                <a16:creationId xmlns:a16="http://schemas.microsoft.com/office/drawing/2014/main" id="{DB1A1DD5-70EF-8C49-A5C6-09166A4B2F73}"/>
              </a:ext>
            </a:extLst>
          </p:cNvPr>
          <p:cNvGrpSpPr/>
          <p:nvPr userDrawn="1"/>
        </p:nvGrpSpPr>
        <p:grpSpPr>
          <a:xfrm>
            <a:off x="8078348" y="5650364"/>
            <a:ext cx="1470948" cy="605466"/>
            <a:chOff x="9388692" y="2023711"/>
            <a:chExt cx="1777552" cy="731669"/>
          </a:xfrm>
        </p:grpSpPr>
        <p:pic>
          <p:nvPicPr>
            <p:cNvPr id="88" name="Imagen 87">
              <a:extLst>
                <a:ext uri="{FF2B5EF4-FFF2-40B4-BE49-F238E27FC236}">
                  <a16:creationId xmlns:a16="http://schemas.microsoft.com/office/drawing/2014/main" id="{54DA73DE-1269-C84E-8CFF-FBFDF704736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023711"/>
              <a:ext cx="1117600" cy="101600"/>
            </a:xfrm>
            <a:prstGeom prst="rect">
              <a:avLst/>
            </a:prstGeom>
          </p:spPr>
        </p:pic>
        <p:sp>
          <p:nvSpPr>
            <p:cNvPr id="89" name="TextBox 7">
              <a:extLst>
                <a:ext uri="{FF2B5EF4-FFF2-40B4-BE49-F238E27FC236}">
                  <a16:creationId xmlns:a16="http://schemas.microsoft.com/office/drawing/2014/main" id="{6B2F662C-A3A1-3649-A629-E0CFCE5EFE57}"/>
                </a:ext>
              </a:extLst>
            </p:cNvPr>
            <p:cNvSpPr txBox="1"/>
            <p:nvPr userDrawn="1"/>
          </p:nvSpPr>
          <p:spPr>
            <a:xfrm>
              <a:off x="9388692" y="2131633"/>
              <a:ext cx="1777552" cy="568356"/>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XAMARIN PREMIUM</a:t>
              </a:r>
            </a:p>
            <a:p>
              <a:pPr algn="l">
                <a:lnSpc>
                  <a:spcPts val="1000"/>
                </a:lnSpc>
              </a:pPr>
              <a:r>
                <a:rPr lang="es-ES" sz="800" b="0">
                  <a:solidFill>
                    <a:schemeClr val="tx2"/>
                  </a:solidFill>
                  <a:latin typeface="Montserrat" pitchFamily="2" charset="77"/>
                </a:rPr>
                <a:t>CONSULTING PARTNER</a:t>
              </a:r>
            </a:p>
          </p:txBody>
        </p:sp>
        <p:pic>
          <p:nvPicPr>
            <p:cNvPr id="90" name="Imagen 89">
              <a:extLst>
                <a:ext uri="{FF2B5EF4-FFF2-40B4-BE49-F238E27FC236}">
                  <a16:creationId xmlns:a16="http://schemas.microsoft.com/office/drawing/2014/main" id="{31955803-EB65-C849-96CC-D163057C359F}"/>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8547" y="2653780"/>
              <a:ext cx="1117600" cy="101600"/>
            </a:xfrm>
            <a:prstGeom prst="rect">
              <a:avLst/>
            </a:prstGeom>
          </p:spPr>
        </p:pic>
      </p:grpSp>
      <p:grpSp>
        <p:nvGrpSpPr>
          <p:cNvPr id="91" name="Grupo 90">
            <a:extLst>
              <a:ext uri="{FF2B5EF4-FFF2-40B4-BE49-F238E27FC236}">
                <a16:creationId xmlns:a16="http://schemas.microsoft.com/office/drawing/2014/main" id="{505C3D21-8AA7-1046-98A6-D6EC4A333DC6}"/>
              </a:ext>
            </a:extLst>
          </p:cNvPr>
          <p:cNvGrpSpPr/>
          <p:nvPr userDrawn="1"/>
        </p:nvGrpSpPr>
        <p:grpSpPr>
          <a:xfrm>
            <a:off x="9723660" y="5650364"/>
            <a:ext cx="1654377" cy="603174"/>
            <a:chOff x="9371908" y="3903270"/>
            <a:chExt cx="1999214" cy="728900"/>
          </a:xfrm>
        </p:grpSpPr>
        <p:pic>
          <p:nvPicPr>
            <p:cNvPr id="92" name="Imagen 91">
              <a:extLst>
                <a:ext uri="{FF2B5EF4-FFF2-40B4-BE49-F238E27FC236}">
                  <a16:creationId xmlns:a16="http://schemas.microsoft.com/office/drawing/2014/main" id="{09A334CB-F2DF-6449-AE6C-E2B5FA5857AC}"/>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3903270"/>
              <a:ext cx="1117600" cy="101600"/>
            </a:xfrm>
            <a:prstGeom prst="rect">
              <a:avLst/>
            </a:prstGeom>
          </p:spPr>
        </p:pic>
        <p:sp>
          <p:nvSpPr>
            <p:cNvPr id="93" name="TextBox 7">
              <a:extLst>
                <a:ext uri="{FF2B5EF4-FFF2-40B4-BE49-F238E27FC236}">
                  <a16:creationId xmlns:a16="http://schemas.microsoft.com/office/drawing/2014/main" id="{22A2B4D3-0787-8646-B79B-4335619AC670}"/>
                </a:ext>
              </a:extLst>
            </p:cNvPr>
            <p:cNvSpPr txBox="1"/>
            <p:nvPr userDrawn="1"/>
          </p:nvSpPr>
          <p:spPr>
            <a:xfrm>
              <a:off x="9371908" y="4026611"/>
              <a:ext cx="1999214" cy="533099"/>
            </a:xfrm>
            <a:prstGeom prst="rect">
              <a:avLst/>
            </a:prstGeom>
            <a:noFill/>
          </p:spPr>
          <p:txBody>
            <a:bodyPr wrap="square" rtlCol="0">
              <a:spAutoFit/>
            </a:bodyPr>
            <a:lstStyle/>
            <a:p>
              <a:pPr algn="l">
                <a:lnSpc>
                  <a:spcPts val="1000"/>
                </a:lnSpc>
              </a:pPr>
              <a:r>
                <a:rPr lang="es-ES" sz="1000" b="1">
                  <a:solidFill>
                    <a:schemeClr val="tx2"/>
                  </a:solidFill>
                  <a:latin typeface="Montserrat" pitchFamily="2" charset="77"/>
                </a:rPr>
                <a:t>ALM </a:t>
              </a:r>
              <a:r>
                <a:rPr lang="es-ES" sz="1000" b="0">
                  <a:solidFill>
                    <a:schemeClr val="tx2"/>
                  </a:solidFill>
                  <a:latin typeface="Montserrat" pitchFamily="2" charset="77"/>
                </a:rPr>
                <a:t>PARTNER</a:t>
              </a:r>
              <a:br>
                <a:rPr lang="es-ES" sz="1000" b="0">
                  <a:solidFill>
                    <a:schemeClr val="tx2"/>
                  </a:solidFill>
                  <a:latin typeface="Montserrat" pitchFamily="2" charset="77"/>
                </a:rPr>
              </a:br>
              <a:r>
                <a:rPr lang="es-ES" sz="1000" b="0">
                  <a:solidFill>
                    <a:schemeClr val="tx2"/>
                  </a:solidFill>
                  <a:latin typeface="Montserrat" pitchFamily="2" charset="77"/>
                </a:rPr>
                <a:t>OF THE YEAR</a:t>
              </a:r>
            </a:p>
            <a:p>
              <a:pPr algn="l">
                <a:lnSpc>
                  <a:spcPct val="100000"/>
                </a:lnSpc>
              </a:pPr>
              <a:r>
                <a:rPr lang="es-ES" sz="600" b="0">
                  <a:solidFill>
                    <a:schemeClr val="tx2"/>
                  </a:solidFill>
                  <a:latin typeface="Montserrat" pitchFamily="2" charset="77"/>
                </a:rPr>
                <a:t>FOR 7 CONSECUTIVE YEARS</a:t>
              </a:r>
            </a:p>
          </p:txBody>
        </p:sp>
        <p:pic>
          <p:nvPicPr>
            <p:cNvPr id="94" name="Imagen 93">
              <a:extLst>
                <a:ext uri="{FF2B5EF4-FFF2-40B4-BE49-F238E27FC236}">
                  <a16:creationId xmlns:a16="http://schemas.microsoft.com/office/drawing/2014/main" id="{98D27A98-E5BB-574C-A1D8-5A3315DAEEF7}"/>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9457181" y="4530570"/>
              <a:ext cx="1117600" cy="101600"/>
            </a:xfrm>
            <a:prstGeom prst="rect">
              <a:avLst/>
            </a:prstGeom>
          </p:spPr>
        </p:pic>
      </p:grpSp>
      <p:sp>
        <p:nvSpPr>
          <p:cNvPr id="47" name="CuadroTexto 23">
            <a:extLst>
              <a:ext uri="{FF2B5EF4-FFF2-40B4-BE49-F238E27FC236}">
                <a16:creationId xmlns:a16="http://schemas.microsoft.com/office/drawing/2014/main" id="{A47B90A1-C482-B641-AE8B-0F1FE8800B8F}"/>
              </a:ext>
            </a:extLst>
          </p:cNvPr>
          <p:cNvSpPr txBox="1"/>
          <p:nvPr userDrawn="1"/>
        </p:nvSpPr>
        <p:spPr>
          <a:xfrm>
            <a:off x="900000" y="1152000"/>
            <a:ext cx="3920514" cy="669735"/>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Awards</a:t>
            </a:r>
            <a:endParaRPr lang="es-ES" sz="5400" b="1" i="0">
              <a:solidFill>
                <a:schemeClr val="accent1"/>
              </a:solidFill>
              <a:latin typeface="Montserrat" pitchFamily="2" charset="77"/>
            </a:endParaRPr>
          </a:p>
        </p:txBody>
      </p:sp>
      <p:pic>
        <p:nvPicPr>
          <p:cNvPr id="6" name="Picture 5">
            <a:extLst>
              <a:ext uri="{FF2B5EF4-FFF2-40B4-BE49-F238E27FC236}">
                <a16:creationId xmlns:a16="http://schemas.microsoft.com/office/drawing/2014/main" id="{D31FCF3A-75AD-A247-96FF-FAF3573F53D8}"/>
              </a:ext>
            </a:extLst>
          </p:cNvPr>
          <p:cNvPicPr>
            <a:picLocks noChangeAspect="1"/>
          </p:cNvPicPr>
          <p:nvPr userDrawn="1"/>
        </p:nvPicPr>
        <p:blipFill>
          <a:blip r:embed="rId11"/>
          <a:stretch>
            <a:fillRect/>
          </a:stretch>
        </p:blipFill>
        <p:spPr>
          <a:xfrm>
            <a:off x="7962462" y="1007999"/>
            <a:ext cx="1375200" cy="363730"/>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BD99C85C-D744-FB4A-8CDD-CB751D62664B}"/>
              </a:ext>
            </a:extLst>
          </p:cNvPr>
          <p:cNvPicPr>
            <a:picLocks noChangeAspect="1"/>
          </p:cNvPicPr>
          <p:nvPr userDrawn="1"/>
        </p:nvPicPr>
        <p:blipFill rotWithShape="1">
          <a:blip r:embed="rId12"/>
          <a:srcRect l="2611" t="1875" r="2389" b="1"/>
          <a:stretch/>
        </p:blipFill>
        <p:spPr>
          <a:xfrm>
            <a:off x="8335208" y="1963640"/>
            <a:ext cx="924829" cy="1432877"/>
          </a:xfrm>
          <a:prstGeom prst="rect">
            <a:avLst/>
          </a:prstGeom>
        </p:spPr>
      </p:pic>
    </p:spTree>
    <p:extLst>
      <p:ext uri="{BB962C8B-B14F-4D97-AF65-F5344CB8AC3E}">
        <p14:creationId xmlns:p14="http://schemas.microsoft.com/office/powerpoint/2010/main" val="3868197746"/>
      </p:ext>
    </p:extLst>
  </p:cSld>
  <p:clrMapOvr>
    <a:masterClrMapping/>
  </p:clrMapOvr>
  <p:extLst>
    <p:ext uri="{DCECCB84-F9BA-43D5-87BE-67443E8EF086}">
      <p15:sldGuideLst xmlns:p15="http://schemas.microsoft.com/office/powerpoint/2012/main">
        <p15:guide id="1" orient="horz" pos="640" userDrawn="1">
          <p15:clr>
            <a:srgbClr val="FBAE40"/>
          </p15:clr>
        </p15:guide>
        <p15:guide id="2" orient="horz" pos="86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 Products Sidra">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25" name="Rectángulo 24">
            <a:extLst>
              <a:ext uri="{FF2B5EF4-FFF2-40B4-BE49-F238E27FC236}">
                <a16:creationId xmlns:a16="http://schemas.microsoft.com/office/drawing/2014/main" id="{BEFA6645-76FF-594C-9544-BC5686F5CFE4}"/>
              </a:ext>
            </a:extLst>
          </p:cNvPr>
          <p:cNvSpPr/>
          <p:nvPr userDrawn="1"/>
        </p:nvSpPr>
        <p:spPr>
          <a:xfrm>
            <a:off x="4940300" y="0"/>
            <a:ext cx="72517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6" name="Rectángulo 25">
            <a:extLst>
              <a:ext uri="{FF2B5EF4-FFF2-40B4-BE49-F238E27FC236}">
                <a16:creationId xmlns:a16="http://schemas.microsoft.com/office/drawing/2014/main" id="{70465994-E971-9F45-84CC-CC46510AE26D}"/>
              </a:ext>
            </a:extLst>
          </p:cNvPr>
          <p:cNvSpPr/>
          <p:nvPr userDrawn="1"/>
        </p:nvSpPr>
        <p:spPr>
          <a:xfrm>
            <a:off x="6016751" y="2837202"/>
            <a:ext cx="5529627" cy="3539430"/>
          </a:xfrm>
          <a:prstGeom prst="rect">
            <a:avLst/>
          </a:prstGeom>
        </p:spPr>
        <p:txBody>
          <a:bodyPr wrap="square">
            <a:spAutoFit/>
          </a:bodyPr>
          <a:lstStyle/>
          <a:p>
            <a:r>
              <a:rPr lang="en-US" sz="1600">
                <a:solidFill>
                  <a:schemeClr val="bg2"/>
                </a:solidFill>
                <a:latin typeface="Montserrat" pitchFamily="2" charset="77"/>
              </a:rPr>
              <a:t>Nuestra </a:t>
            </a:r>
            <a:r>
              <a:rPr lang="en-US" sz="1600" b="1" err="1">
                <a:solidFill>
                  <a:schemeClr val="bg2"/>
                </a:solidFill>
                <a:latin typeface="Montserrat" pitchFamily="2" charset="77"/>
              </a:rPr>
              <a:t>platforma</a:t>
            </a:r>
            <a:r>
              <a:rPr lang="en-US" sz="1600" b="1">
                <a:solidFill>
                  <a:schemeClr val="bg2"/>
                </a:solidFill>
                <a:latin typeface="Montserrat" pitchFamily="2" charset="77"/>
              </a:rPr>
              <a:t> Data Lake </a:t>
            </a:r>
            <a:r>
              <a:rPr lang="en-US" sz="1600" b="1" err="1">
                <a:solidFill>
                  <a:schemeClr val="bg2"/>
                </a:solidFill>
                <a:latin typeface="Montserrat" pitchFamily="2" charset="77"/>
              </a:rPr>
              <a:t>basada</a:t>
            </a:r>
            <a:r>
              <a:rPr lang="en-US" sz="1600" b="1">
                <a:solidFill>
                  <a:schemeClr val="bg2"/>
                </a:solidFill>
                <a:latin typeface="Montserrat" pitchFamily="2" charset="77"/>
              </a:rPr>
              <a:t> </a:t>
            </a:r>
            <a:r>
              <a:rPr lang="en-US" sz="1600" b="1" err="1">
                <a:solidFill>
                  <a:schemeClr val="bg2"/>
                </a:solidFill>
                <a:latin typeface="Montserrat" pitchFamily="2" charset="77"/>
              </a:rPr>
              <a:t>en</a:t>
            </a:r>
            <a:r>
              <a:rPr lang="en-US" sz="1600" b="1">
                <a:solidFill>
                  <a:schemeClr val="bg2"/>
                </a:solidFill>
                <a:latin typeface="Montserrat" pitchFamily="2" charset="77"/>
              </a:rPr>
              <a:t> </a:t>
            </a:r>
            <a:r>
              <a:rPr lang="en-US" sz="1600" b="1" err="1">
                <a:solidFill>
                  <a:schemeClr val="bg2"/>
                </a:solidFill>
                <a:latin typeface="Montserrat" pitchFamily="2" charset="77"/>
              </a:rPr>
              <a:t>tecnologías</a:t>
            </a:r>
            <a:r>
              <a:rPr lang="en-US" sz="1600" b="1">
                <a:solidFill>
                  <a:schemeClr val="bg2"/>
                </a:solidFill>
                <a:latin typeface="Montserrat" pitchFamily="2" charset="77"/>
              </a:rPr>
              <a:t> Azure PaaS</a:t>
            </a:r>
            <a:r>
              <a:rPr lang="en-US" sz="1600">
                <a:solidFill>
                  <a:schemeClr val="bg2"/>
                </a:solidFill>
                <a:latin typeface="Montserrat" pitchFamily="2" charset="77"/>
              </a:rPr>
              <a:t>, </a:t>
            </a:r>
            <a:r>
              <a:rPr lang="es-ES" sz="1600">
                <a:solidFill>
                  <a:schemeClr val="bg2"/>
                </a:solidFill>
                <a:latin typeface="Montserrat" pitchFamily="2" charset="77"/>
              </a:rPr>
              <a:t>se centra en la escalabilidad, la facilidad de mantenimiento y la rápida ingestión de datos y la gobernanza de todas las fuentes de datos dentro de la empresa.</a:t>
            </a:r>
          </a:p>
          <a:p>
            <a:endParaRPr lang="en-US" sz="1600">
              <a:solidFill>
                <a:schemeClr val="bg2"/>
              </a:solidFill>
              <a:latin typeface="Montserrat" pitchFamily="2" charset="77"/>
            </a:endParaRPr>
          </a:p>
          <a:p>
            <a:r>
              <a:rPr lang="es-ES" sz="1600">
                <a:solidFill>
                  <a:schemeClr val="bg2"/>
                </a:solidFill>
                <a:latin typeface="Montserrat" pitchFamily="2" charset="77"/>
              </a:rPr>
              <a:t>Garantiza la accesibilidad a datos de calidad y reduce significativamente el umbral de la Inteligencia Empresarial y el Aprendizaje Automático, convirtiéndose en el siguiente paso para las empresas que quieran acceder y aprovechar sus datos de forma rápida y eficaz.</a:t>
            </a:r>
          </a:p>
          <a:p>
            <a:endParaRPr lang="es-ES" sz="1600">
              <a:solidFill>
                <a:schemeClr val="bg2"/>
              </a:solidFill>
              <a:latin typeface="Montserrat" pitchFamily="2" charset="77"/>
            </a:endParaRPr>
          </a:p>
          <a:p>
            <a:r>
              <a:rPr lang="en-US" sz="1600" err="1">
                <a:solidFill>
                  <a:schemeClr val="bg2"/>
                </a:solidFill>
                <a:latin typeface="Montserrat" pitchFamily="2" charset="77"/>
              </a:rPr>
              <a:t>sidra.dev</a:t>
            </a:r>
            <a:endParaRPr lang="en-US" sz="1600">
              <a:solidFill>
                <a:schemeClr val="bg2"/>
              </a:solidFill>
              <a:latin typeface="Montserrat" pitchFamily="2" charset="77"/>
            </a:endParaRPr>
          </a:p>
        </p:txBody>
      </p:sp>
      <p:pic>
        <p:nvPicPr>
          <p:cNvPr id="27" name="Imagen 26">
            <a:extLst>
              <a:ext uri="{FF2B5EF4-FFF2-40B4-BE49-F238E27FC236}">
                <a16:creationId xmlns:a16="http://schemas.microsoft.com/office/drawing/2014/main" id="{F0CEECD0-1735-8448-B8F7-5E1567D2C699}"/>
              </a:ext>
            </a:extLst>
          </p:cNvPr>
          <p:cNvPicPr>
            <a:picLocks noChangeAspect="1"/>
          </p:cNvPicPr>
          <p:nvPr userDrawn="1"/>
        </p:nvPicPr>
        <p:blipFill>
          <a:blip r:embed="rId2"/>
          <a:stretch>
            <a:fillRect/>
          </a:stretch>
        </p:blipFill>
        <p:spPr>
          <a:xfrm>
            <a:off x="6096000" y="1755648"/>
            <a:ext cx="2209773" cy="822527"/>
          </a:xfrm>
          <a:prstGeom prst="rect">
            <a:avLst/>
          </a:prstGeom>
        </p:spPr>
      </p:pic>
    </p:spTree>
    <p:extLst>
      <p:ext uri="{BB962C8B-B14F-4D97-AF65-F5344CB8AC3E}">
        <p14:creationId xmlns:p14="http://schemas.microsoft.com/office/powerpoint/2010/main" val="2667517490"/>
      </p:ext>
    </p:extLst>
  </p:cSld>
  <p:clrMapOvr>
    <a:masterClrMapping/>
  </p:clrMapOvr>
  <p:extLst>
    <p:ext uri="{DCECCB84-F9BA-43D5-87BE-67443E8EF086}">
      <p15:sldGuideLst xmlns:p15="http://schemas.microsoft.com/office/powerpoint/2012/main">
        <p15:guide id="1" pos="311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4 Products Wave Engine">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6" name="Rectángulo 5">
            <a:extLst>
              <a:ext uri="{FF2B5EF4-FFF2-40B4-BE49-F238E27FC236}">
                <a16:creationId xmlns:a16="http://schemas.microsoft.com/office/drawing/2014/main" id="{DEE5FA67-B087-FC4A-AD05-F4B1E1D52016}"/>
              </a:ext>
            </a:extLst>
          </p:cNvPr>
          <p:cNvSpPr/>
          <p:nvPr userDrawn="1"/>
        </p:nvSpPr>
        <p:spPr>
          <a:xfrm>
            <a:off x="4940300" y="0"/>
            <a:ext cx="72517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7" name="Rectángulo 6">
            <a:extLst>
              <a:ext uri="{FF2B5EF4-FFF2-40B4-BE49-F238E27FC236}">
                <a16:creationId xmlns:a16="http://schemas.microsoft.com/office/drawing/2014/main" id="{CC277C8D-BF3E-BF4E-8B5F-C5718290C27C}"/>
              </a:ext>
            </a:extLst>
          </p:cNvPr>
          <p:cNvSpPr/>
          <p:nvPr userDrawn="1"/>
        </p:nvSpPr>
        <p:spPr>
          <a:xfrm>
            <a:off x="6016752" y="2837202"/>
            <a:ext cx="5280244" cy="3046988"/>
          </a:xfrm>
          <a:prstGeom prst="rect">
            <a:avLst/>
          </a:prstGeom>
        </p:spPr>
        <p:txBody>
          <a:bodyPr wrap="square">
            <a:spAutoFit/>
          </a:bodyPr>
          <a:lstStyle/>
          <a:p>
            <a:r>
              <a:rPr lang="en-US" sz="1600">
                <a:solidFill>
                  <a:schemeClr val="bg2"/>
                </a:solidFill>
                <a:latin typeface="Montserrat" pitchFamily="2" charset="77"/>
              </a:rPr>
              <a:t>Nuestro </a:t>
            </a:r>
            <a:r>
              <a:rPr lang="es-ES" sz="1600" b="1">
                <a:solidFill>
                  <a:schemeClr val="bg2"/>
                </a:solidFill>
                <a:latin typeface="Montserrat" pitchFamily="2" charset="77"/>
              </a:rPr>
              <a:t>motor gráfico 3D multiplataforma especializado en la visualización de aplicaciones de negocios </a:t>
            </a:r>
            <a:r>
              <a:rPr lang="es-ES" sz="1600">
                <a:solidFill>
                  <a:schemeClr val="bg2"/>
                </a:solidFill>
                <a:latin typeface="Montserrat" pitchFamily="2" charset="77"/>
              </a:rPr>
              <a:t>incorpora la integración con una variedad de archivos incluyendo BIM, CATIA, STL, video en vivo, mapeo 3D y más.</a:t>
            </a:r>
          </a:p>
          <a:p>
            <a:endParaRPr lang="en-US" sz="1600">
              <a:solidFill>
                <a:schemeClr val="bg2"/>
              </a:solidFill>
              <a:latin typeface="Montserrat" pitchFamily="2" charset="77"/>
            </a:endParaRPr>
          </a:p>
          <a:p>
            <a:r>
              <a:rPr lang="en-US" sz="1600">
                <a:solidFill>
                  <a:schemeClr val="bg2"/>
                </a:solidFill>
                <a:latin typeface="Montserrat" pitchFamily="2" charset="77"/>
              </a:rPr>
              <a:t>Wave Engine </a:t>
            </a:r>
            <a:r>
              <a:rPr lang="es-ES" sz="1600" b="1">
                <a:solidFill>
                  <a:schemeClr val="bg2"/>
                </a:solidFill>
                <a:latin typeface="Montserrat" pitchFamily="2" charset="77"/>
              </a:rPr>
              <a:t>es gratuito, se adapta a cualquier plataforma </a:t>
            </a:r>
            <a:r>
              <a:rPr lang="es-ES" sz="1600">
                <a:solidFill>
                  <a:schemeClr val="bg2"/>
                </a:solidFill>
                <a:latin typeface="Montserrat" pitchFamily="2" charset="77"/>
              </a:rPr>
              <a:t>y está preparado para ser usado en Windows, MacOS, Linux, Android, iOS y Web.</a:t>
            </a:r>
          </a:p>
          <a:p>
            <a:endParaRPr lang="es-ES" sz="1600">
              <a:solidFill>
                <a:schemeClr val="bg2"/>
              </a:solidFill>
              <a:latin typeface="Montserrat" pitchFamily="2" charset="77"/>
            </a:endParaRPr>
          </a:p>
          <a:p>
            <a:r>
              <a:rPr lang="en-US" sz="1600">
                <a:solidFill>
                  <a:schemeClr val="bg2"/>
                </a:solidFill>
                <a:latin typeface="Montserrat" pitchFamily="2" charset="77"/>
              </a:rPr>
              <a:t>www.waveengine.net</a:t>
            </a:r>
          </a:p>
        </p:txBody>
      </p:sp>
      <p:pic>
        <p:nvPicPr>
          <p:cNvPr id="3" name="Imagen 2">
            <a:extLst>
              <a:ext uri="{FF2B5EF4-FFF2-40B4-BE49-F238E27FC236}">
                <a16:creationId xmlns:a16="http://schemas.microsoft.com/office/drawing/2014/main" id="{D2678ADF-F9CB-204D-8D4A-D824F691B568}"/>
              </a:ext>
            </a:extLst>
          </p:cNvPr>
          <p:cNvPicPr>
            <a:picLocks noChangeAspect="1"/>
          </p:cNvPicPr>
          <p:nvPr userDrawn="1"/>
        </p:nvPicPr>
        <p:blipFill>
          <a:blip r:embed="rId2"/>
          <a:stretch>
            <a:fillRect/>
          </a:stretch>
        </p:blipFill>
        <p:spPr>
          <a:xfrm>
            <a:off x="5959743" y="1582667"/>
            <a:ext cx="1878433" cy="1127060"/>
          </a:xfrm>
          <a:prstGeom prst="rect">
            <a:avLst/>
          </a:prstGeom>
        </p:spPr>
      </p:pic>
    </p:spTree>
    <p:extLst>
      <p:ext uri="{BB962C8B-B14F-4D97-AF65-F5344CB8AC3E}">
        <p14:creationId xmlns:p14="http://schemas.microsoft.com/office/powerpoint/2010/main" val="13494176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 Products Smart Concepts">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err="1">
                <a:latin typeface="Montserrat" pitchFamily="2" charset="77"/>
              </a:rPr>
              <a:t>Nuestros</a:t>
            </a:r>
            <a:r>
              <a:rPr lang="en-US" sz="5400" b="1" i="0">
                <a:latin typeface="Montserrat" pitchFamily="2" charset="77"/>
              </a:rPr>
              <a:t> </a:t>
            </a:r>
            <a:r>
              <a:rPr lang="en-US" sz="5400" b="1" i="0" err="1">
                <a:solidFill>
                  <a:schemeClr val="accent1"/>
                </a:solidFill>
                <a:latin typeface="Montserrat" pitchFamily="2" charset="77"/>
              </a:rPr>
              <a:t>productos</a:t>
            </a:r>
            <a:endParaRPr lang="es-ES" sz="5400" b="1" i="0">
              <a:solidFill>
                <a:schemeClr val="accent1"/>
              </a:solidFill>
              <a:latin typeface="Montserrat" pitchFamily="2" charset="77"/>
            </a:endParaRPr>
          </a:p>
        </p:txBody>
      </p:sp>
      <p:sp>
        <p:nvSpPr>
          <p:cNvPr id="9" name="Rectángulo 8">
            <a:extLst>
              <a:ext uri="{FF2B5EF4-FFF2-40B4-BE49-F238E27FC236}">
                <a16:creationId xmlns:a16="http://schemas.microsoft.com/office/drawing/2014/main" id="{A9E5BC3A-D233-914E-ACE6-53E25C8D7F4E}"/>
              </a:ext>
            </a:extLst>
          </p:cNvPr>
          <p:cNvSpPr/>
          <p:nvPr userDrawn="1"/>
        </p:nvSpPr>
        <p:spPr>
          <a:xfrm>
            <a:off x="4940300" y="0"/>
            <a:ext cx="72517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10" name="Rectángulo 9">
            <a:extLst>
              <a:ext uri="{FF2B5EF4-FFF2-40B4-BE49-F238E27FC236}">
                <a16:creationId xmlns:a16="http://schemas.microsoft.com/office/drawing/2014/main" id="{6BE9F14B-3F3F-9F4A-81E2-BB14403D670D}"/>
              </a:ext>
            </a:extLst>
          </p:cNvPr>
          <p:cNvSpPr/>
          <p:nvPr userDrawn="1"/>
        </p:nvSpPr>
        <p:spPr>
          <a:xfrm>
            <a:off x="6016751" y="2837202"/>
            <a:ext cx="5338433" cy="3539430"/>
          </a:xfrm>
          <a:prstGeom prst="rect">
            <a:avLst/>
          </a:prstGeom>
        </p:spPr>
        <p:txBody>
          <a:bodyPr wrap="square">
            <a:spAutoFit/>
          </a:bodyPr>
          <a:lstStyle/>
          <a:p>
            <a:r>
              <a:rPr lang="en-US" sz="1600" b="1">
                <a:solidFill>
                  <a:schemeClr val="bg2"/>
                </a:solidFill>
                <a:latin typeface="Montserrat" pitchFamily="2" charset="77"/>
              </a:rPr>
              <a:t>Una </a:t>
            </a:r>
            <a:r>
              <a:rPr lang="en-US" sz="1600" b="1" err="1">
                <a:solidFill>
                  <a:schemeClr val="bg2"/>
                </a:solidFill>
                <a:latin typeface="Montserrat" pitchFamily="2" charset="77"/>
              </a:rPr>
              <a:t>solución</a:t>
            </a:r>
            <a:r>
              <a:rPr lang="en-US" sz="1600" b="1">
                <a:solidFill>
                  <a:schemeClr val="bg2"/>
                </a:solidFill>
                <a:latin typeface="Montserrat" pitchFamily="2" charset="77"/>
              </a:rPr>
              <a:t> de cloud para IoT </a:t>
            </a:r>
            <a:r>
              <a:rPr lang="en-US" sz="1600" b="1" err="1">
                <a:solidFill>
                  <a:schemeClr val="bg2"/>
                </a:solidFill>
                <a:latin typeface="Montserrat" pitchFamily="2" charset="77"/>
              </a:rPr>
              <a:t>Empresarial</a:t>
            </a:r>
            <a:r>
              <a:rPr lang="en-US" sz="1600" b="1">
                <a:solidFill>
                  <a:schemeClr val="bg2"/>
                </a:solidFill>
                <a:latin typeface="Montserrat" pitchFamily="2" charset="77"/>
              </a:rPr>
              <a:t> y </a:t>
            </a:r>
            <a:r>
              <a:rPr lang="en-US" sz="1600" b="1" err="1">
                <a:solidFill>
                  <a:schemeClr val="bg2"/>
                </a:solidFill>
                <a:latin typeface="Montserrat" pitchFamily="2" charset="77"/>
              </a:rPr>
              <a:t>escenarios</a:t>
            </a:r>
            <a:r>
              <a:rPr lang="en-US" sz="1600" b="1">
                <a:solidFill>
                  <a:schemeClr val="bg2"/>
                </a:solidFill>
                <a:latin typeface="Montserrat" pitchFamily="2" charset="77"/>
              </a:rPr>
              <a:t> de </a:t>
            </a:r>
            <a:r>
              <a:rPr lang="en-US" sz="1600" b="1" err="1">
                <a:solidFill>
                  <a:schemeClr val="bg2"/>
                </a:solidFill>
                <a:latin typeface="Montserrat" pitchFamily="2" charset="77"/>
              </a:rPr>
              <a:t>Inteligencia</a:t>
            </a:r>
            <a:r>
              <a:rPr lang="en-US" sz="1600" b="1">
                <a:solidFill>
                  <a:schemeClr val="bg2"/>
                </a:solidFill>
                <a:latin typeface="Montserrat" pitchFamily="2" charset="77"/>
              </a:rPr>
              <a:t> Artificial </a:t>
            </a:r>
            <a:r>
              <a:rPr lang="es-ES" sz="1600" b="0">
                <a:solidFill>
                  <a:schemeClr val="bg2"/>
                </a:solidFill>
                <a:latin typeface="Montserrat" pitchFamily="2" charset="77"/>
              </a:rPr>
              <a:t>con un enfoque en desplegar un sistema de trabajo rápidamente mientras proporciona escalabilidad y facilidad de mantenimiento.</a:t>
            </a:r>
          </a:p>
          <a:p>
            <a:endParaRPr lang="en-US" sz="1600" b="1">
              <a:solidFill>
                <a:schemeClr val="bg2"/>
              </a:solidFill>
              <a:latin typeface="Montserrat" pitchFamily="2" charset="77"/>
            </a:endParaRPr>
          </a:p>
          <a:p>
            <a:r>
              <a:rPr lang="en-US" sz="1600" b="0">
                <a:solidFill>
                  <a:schemeClr val="bg2"/>
                </a:solidFill>
                <a:latin typeface="Montserrat" pitchFamily="2" charset="77"/>
              </a:rPr>
              <a:t>Gracias a Smart Concepts </a:t>
            </a:r>
            <a:r>
              <a:rPr lang="en-US" sz="1600" b="0" err="1">
                <a:solidFill>
                  <a:schemeClr val="bg2"/>
                </a:solidFill>
                <a:latin typeface="Montserrat" pitchFamily="2" charset="77"/>
              </a:rPr>
              <a:t>puedes</a:t>
            </a:r>
            <a:r>
              <a:rPr lang="en-US" sz="1600" b="0">
                <a:solidFill>
                  <a:schemeClr val="bg2"/>
                </a:solidFill>
                <a:latin typeface="Montserrat" pitchFamily="2" charset="77"/>
              </a:rPr>
              <a:t> </a:t>
            </a:r>
            <a:r>
              <a:rPr lang="en-US" sz="1600" b="1" err="1">
                <a:solidFill>
                  <a:schemeClr val="bg2"/>
                </a:solidFill>
                <a:latin typeface="Montserrat" pitchFamily="2" charset="77"/>
              </a:rPr>
              <a:t>conectar</a:t>
            </a:r>
            <a:r>
              <a:rPr lang="en-US" sz="1600" b="1">
                <a:solidFill>
                  <a:schemeClr val="bg2"/>
                </a:solidFill>
                <a:latin typeface="Montserrat" pitchFamily="2" charset="77"/>
              </a:rPr>
              <a:t> </a:t>
            </a:r>
            <a:r>
              <a:rPr lang="en-US" sz="1600" b="1" err="1">
                <a:solidFill>
                  <a:schemeClr val="bg2"/>
                </a:solidFill>
                <a:latin typeface="Montserrat" pitchFamily="2" charset="77"/>
              </a:rPr>
              <a:t>todos</a:t>
            </a:r>
            <a:r>
              <a:rPr lang="en-US" sz="1600" b="1">
                <a:solidFill>
                  <a:schemeClr val="bg2"/>
                </a:solidFill>
                <a:latin typeface="Montserrat" pitchFamily="2" charset="77"/>
              </a:rPr>
              <a:t> </a:t>
            </a:r>
            <a:r>
              <a:rPr lang="en-US" sz="1600" b="1" err="1">
                <a:solidFill>
                  <a:schemeClr val="bg2"/>
                </a:solidFill>
                <a:latin typeface="Montserrat" pitchFamily="2" charset="77"/>
              </a:rPr>
              <a:t>tus</a:t>
            </a:r>
            <a:r>
              <a:rPr lang="en-US" sz="1600" b="1">
                <a:solidFill>
                  <a:schemeClr val="bg2"/>
                </a:solidFill>
                <a:latin typeface="Montserrat" pitchFamily="2" charset="77"/>
              </a:rPr>
              <a:t> </a:t>
            </a:r>
            <a:r>
              <a:rPr lang="en-US" sz="1600" b="1" err="1">
                <a:solidFill>
                  <a:schemeClr val="bg2"/>
                </a:solidFill>
                <a:latin typeface="Montserrat" pitchFamily="2" charset="77"/>
              </a:rPr>
              <a:t>dispositivos</a:t>
            </a:r>
            <a:r>
              <a:rPr lang="en-US" sz="1600" b="1">
                <a:solidFill>
                  <a:schemeClr val="bg2"/>
                </a:solidFill>
                <a:latin typeface="Montserrat" pitchFamily="2" charset="77"/>
              </a:rPr>
              <a:t> y </a:t>
            </a:r>
            <a:r>
              <a:rPr lang="en-US" sz="1600" b="1" err="1">
                <a:solidFill>
                  <a:schemeClr val="bg2"/>
                </a:solidFill>
                <a:latin typeface="Montserrat" pitchFamily="2" charset="77"/>
              </a:rPr>
              <a:t>sensores</a:t>
            </a:r>
            <a:r>
              <a:rPr lang="en-US" sz="1600" b="0">
                <a:solidFill>
                  <a:schemeClr val="bg2"/>
                </a:solidFill>
                <a:latin typeface="Montserrat" pitchFamily="2" charset="77"/>
              </a:rPr>
              <a:t>, </a:t>
            </a:r>
            <a:r>
              <a:rPr lang="en-US" sz="1600" b="0" err="1">
                <a:solidFill>
                  <a:schemeClr val="bg2"/>
                </a:solidFill>
                <a:latin typeface="Montserrat" pitchFamily="2" charset="77"/>
              </a:rPr>
              <a:t>organizar</a:t>
            </a:r>
            <a:r>
              <a:rPr lang="en-US" sz="1600" b="0">
                <a:solidFill>
                  <a:schemeClr val="bg2"/>
                </a:solidFill>
                <a:latin typeface="Montserrat" pitchFamily="2" charset="77"/>
              </a:rPr>
              <a:t> </a:t>
            </a:r>
            <a:r>
              <a:rPr lang="en-US" sz="1600" b="0" err="1">
                <a:solidFill>
                  <a:schemeClr val="bg2"/>
                </a:solidFill>
                <a:latin typeface="Montserrat" pitchFamily="2" charset="77"/>
              </a:rPr>
              <a:t>millones</a:t>
            </a:r>
            <a:r>
              <a:rPr lang="en-US" sz="1600" b="0">
                <a:solidFill>
                  <a:schemeClr val="bg2"/>
                </a:solidFill>
                <a:latin typeface="Montserrat" pitchFamily="2" charset="77"/>
              </a:rPr>
              <a:t> de </a:t>
            </a:r>
            <a:r>
              <a:rPr lang="en-US" sz="1600" b="0" err="1">
                <a:solidFill>
                  <a:schemeClr val="bg2"/>
                </a:solidFill>
                <a:latin typeface="Montserrat" pitchFamily="2" charset="77"/>
              </a:rPr>
              <a:t>eventos</a:t>
            </a:r>
            <a:r>
              <a:rPr lang="en-US" sz="1600" b="0">
                <a:solidFill>
                  <a:schemeClr val="bg2"/>
                </a:solidFill>
                <a:latin typeface="Montserrat" pitchFamily="2" charset="77"/>
              </a:rPr>
              <a:t> </a:t>
            </a:r>
            <a:r>
              <a:rPr lang="en-US" sz="1600" b="0" err="1">
                <a:solidFill>
                  <a:schemeClr val="bg2"/>
                </a:solidFill>
                <a:latin typeface="Montserrat" pitchFamily="2" charset="77"/>
              </a:rPr>
              <a:t>en</a:t>
            </a:r>
            <a:r>
              <a:rPr lang="en-US" sz="1600" b="0">
                <a:solidFill>
                  <a:schemeClr val="bg2"/>
                </a:solidFill>
                <a:latin typeface="Montserrat" pitchFamily="2" charset="77"/>
              </a:rPr>
              <a:t> Azure, </a:t>
            </a:r>
            <a:r>
              <a:rPr lang="es-ES" sz="1600" b="0">
                <a:solidFill>
                  <a:schemeClr val="bg2"/>
                </a:solidFill>
                <a:latin typeface="Montserrat" pitchFamily="2" charset="77"/>
              </a:rPr>
              <a:t>obteniendo información procesable en segundos y aumentando el valor de sus datos con Inteligencia Artificial.</a:t>
            </a:r>
          </a:p>
          <a:p>
            <a:endParaRPr lang="es-ES" sz="1600" b="0">
              <a:solidFill>
                <a:schemeClr val="bg2"/>
              </a:solidFill>
              <a:latin typeface="Montserrat"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a:solidFill>
                  <a:schemeClr val="bg2"/>
                </a:solidFill>
                <a:latin typeface="Montserrat" pitchFamily="2" charset="77"/>
              </a:rPr>
              <a:t>www.smartconcepts.es</a:t>
            </a:r>
            <a:endParaRPr lang="es-ES" sz="1600" b="0" i="0" u="none">
              <a:solidFill>
                <a:schemeClr val="bg2"/>
              </a:solidFill>
              <a:latin typeface="Montserrat" pitchFamily="2" charset="77"/>
            </a:endParaRPr>
          </a:p>
          <a:p>
            <a:endParaRPr lang="es-ES" sz="1600" b="0">
              <a:solidFill>
                <a:schemeClr val="bg2"/>
              </a:solidFill>
              <a:latin typeface="Montserrat" pitchFamily="2" charset="77"/>
            </a:endParaRPr>
          </a:p>
        </p:txBody>
      </p:sp>
      <p:pic>
        <p:nvPicPr>
          <p:cNvPr id="11" name="Imagen 10">
            <a:extLst>
              <a:ext uri="{FF2B5EF4-FFF2-40B4-BE49-F238E27FC236}">
                <a16:creationId xmlns:a16="http://schemas.microsoft.com/office/drawing/2014/main" id="{ED4E3D19-3A5B-034C-86CE-28159281B999}"/>
              </a:ext>
            </a:extLst>
          </p:cNvPr>
          <p:cNvPicPr>
            <a:picLocks noChangeAspect="1"/>
          </p:cNvPicPr>
          <p:nvPr userDrawn="1"/>
        </p:nvPicPr>
        <p:blipFill>
          <a:blip r:embed="rId2"/>
          <a:stretch>
            <a:fillRect/>
          </a:stretch>
        </p:blipFill>
        <p:spPr>
          <a:xfrm>
            <a:off x="6095999" y="1920240"/>
            <a:ext cx="2220549" cy="660613"/>
          </a:xfrm>
          <a:prstGeom prst="rect">
            <a:avLst/>
          </a:prstGeom>
        </p:spPr>
      </p:pic>
    </p:spTree>
    <p:extLst>
      <p:ext uri="{BB962C8B-B14F-4D97-AF65-F5344CB8AC3E}">
        <p14:creationId xmlns:p14="http://schemas.microsoft.com/office/powerpoint/2010/main" val="3481727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6 Training offer">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82348151-0FA1-0242-B86C-1633F866BAF0}"/>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999330"/>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Nuestra </a:t>
            </a:r>
            <a:r>
              <a:rPr lang="es-ES" sz="5400" b="1" i="0">
                <a:solidFill>
                  <a:schemeClr val="accent1"/>
                </a:solidFill>
                <a:latin typeface="Montserrat" pitchFamily="2" charset="77"/>
              </a:rPr>
              <a:t>oferta de formación</a:t>
            </a:r>
          </a:p>
        </p:txBody>
      </p:sp>
      <p:sp>
        <p:nvSpPr>
          <p:cNvPr id="52" name="CuadroTexto 51">
            <a:extLst>
              <a:ext uri="{FF2B5EF4-FFF2-40B4-BE49-F238E27FC236}">
                <a16:creationId xmlns:a16="http://schemas.microsoft.com/office/drawing/2014/main" id="{5AD1D851-7E16-8243-92A5-BD45158F90FD}"/>
              </a:ext>
            </a:extLst>
          </p:cNvPr>
          <p:cNvSpPr txBox="1"/>
          <p:nvPr userDrawn="1"/>
        </p:nvSpPr>
        <p:spPr>
          <a:xfrm>
            <a:off x="7701468" y="1681004"/>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NETCORE</a:t>
            </a:r>
          </a:p>
        </p:txBody>
      </p:sp>
      <p:sp>
        <p:nvSpPr>
          <p:cNvPr id="53" name="CuadroTexto 52">
            <a:extLst>
              <a:ext uri="{FF2B5EF4-FFF2-40B4-BE49-F238E27FC236}">
                <a16:creationId xmlns:a16="http://schemas.microsoft.com/office/drawing/2014/main" id="{FA2EEAD8-7F80-B44A-B5FD-A23118418569}"/>
              </a:ext>
            </a:extLst>
          </p:cNvPr>
          <p:cNvSpPr txBox="1"/>
          <p:nvPr userDrawn="1"/>
        </p:nvSpPr>
        <p:spPr>
          <a:xfrm>
            <a:off x="9737711"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DOMAIN DRIVEN </a:t>
            </a:r>
            <a:r>
              <a:rPr lang="es-ES" sz="900" b="1" i="0">
                <a:solidFill>
                  <a:schemeClr val="accent1"/>
                </a:solidFill>
                <a:latin typeface="Montserrat" pitchFamily="2" charset="77"/>
              </a:rPr>
              <a:t>DESIGN</a:t>
            </a:r>
          </a:p>
        </p:txBody>
      </p:sp>
      <p:sp>
        <p:nvSpPr>
          <p:cNvPr id="54" name="CuadroTexto 53">
            <a:extLst>
              <a:ext uri="{FF2B5EF4-FFF2-40B4-BE49-F238E27FC236}">
                <a16:creationId xmlns:a16="http://schemas.microsoft.com/office/drawing/2014/main" id="{40A96D3D-6EC6-074F-91B7-F16393620C07}"/>
              </a:ext>
            </a:extLst>
          </p:cNvPr>
          <p:cNvSpPr txBox="1"/>
          <p:nvPr userDrawn="1"/>
        </p:nvSpPr>
        <p:spPr>
          <a:xfrm>
            <a:off x="5665225" y="168100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SHAREPOINT</a:t>
            </a:r>
          </a:p>
        </p:txBody>
      </p:sp>
      <p:sp>
        <p:nvSpPr>
          <p:cNvPr id="55" name="CuadroTexto 54">
            <a:extLst>
              <a:ext uri="{FF2B5EF4-FFF2-40B4-BE49-F238E27FC236}">
                <a16:creationId xmlns:a16="http://schemas.microsoft.com/office/drawing/2014/main" id="{28B10B93-57AC-CA4A-B5CE-EA6D4011B59C}"/>
              </a:ext>
            </a:extLst>
          </p:cNvPr>
          <p:cNvSpPr txBox="1"/>
          <p:nvPr userDrawn="1"/>
        </p:nvSpPr>
        <p:spPr>
          <a:xfrm>
            <a:off x="7701468" y="89004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SECURITY</a:t>
            </a:r>
          </a:p>
        </p:txBody>
      </p:sp>
      <p:sp>
        <p:nvSpPr>
          <p:cNvPr id="56" name="CuadroTexto 55">
            <a:extLst>
              <a:ext uri="{FF2B5EF4-FFF2-40B4-BE49-F238E27FC236}">
                <a16:creationId xmlns:a16="http://schemas.microsoft.com/office/drawing/2014/main" id="{B4C88C33-47F2-5944-9AC5-D2C808D9D167}"/>
              </a:ext>
            </a:extLst>
          </p:cNvPr>
          <p:cNvSpPr txBox="1"/>
          <p:nvPr userDrawn="1"/>
        </p:nvSpPr>
        <p:spPr>
          <a:xfrm>
            <a:off x="9737712"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AGILE</a:t>
            </a:r>
            <a:r>
              <a:rPr lang="es-ES" sz="900" b="1" i="0">
                <a:solidFill>
                  <a:schemeClr val="tx2"/>
                </a:solidFill>
                <a:latin typeface="Montserrat" pitchFamily="2" charset="77"/>
              </a:rPr>
              <a:t> METHODS</a:t>
            </a:r>
          </a:p>
        </p:txBody>
      </p:sp>
      <p:sp>
        <p:nvSpPr>
          <p:cNvPr id="57" name="CuadroTexto 56">
            <a:extLst>
              <a:ext uri="{FF2B5EF4-FFF2-40B4-BE49-F238E27FC236}">
                <a16:creationId xmlns:a16="http://schemas.microsoft.com/office/drawing/2014/main" id="{84E77DDF-7CA1-954B-874C-DC649E1F564D}"/>
              </a:ext>
            </a:extLst>
          </p:cNvPr>
          <p:cNvSpPr txBox="1"/>
          <p:nvPr userDrawn="1"/>
        </p:nvSpPr>
        <p:spPr>
          <a:xfrm>
            <a:off x="5665225" y="89004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SERVERLESS</a:t>
            </a:r>
          </a:p>
        </p:txBody>
      </p:sp>
      <p:sp>
        <p:nvSpPr>
          <p:cNvPr id="58" name="CuadroTexto 57">
            <a:extLst>
              <a:ext uri="{FF2B5EF4-FFF2-40B4-BE49-F238E27FC236}">
                <a16:creationId xmlns:a16="http://schemas.microsoft.com/office/drawing/2014/main" id="{D9D649FB-1EDC-394D-830B-DE36093E29BD}"/>
              </a:ext>
            </a:extLst>
          </p:cNvPr>
          <p:cNvSpPr txBox="1"/>
          <p:nvPr userDrawn="1"/>
        </p:nvSpPr>
        <p:spPr>
          <a:xfrm>
            <a:off x="7701468" y="3262916"/>
            <a:ext cx="1729364" cy="3693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BACKEND</a:t>
            </a:r>
            <a:r>
              <a:rPr lang="es-ES" sz="900" b="1" i="0">
                <a:solidFill>
                  <a:schemeClr val="tx2"/>
                </a:solidFill>
                <a:latin typeface="Montserrat" pitchFamily="2" charset="77"/>
              </a:rPr>
              <a:t> BEST PRACTICES</a:t>
            </a:r>
          </a:p>
        </p:txBody>
      </p:sp>
      <p:sp>
        <p:nvSpPr>
          <p:cNvPr id="60" name="CuadroTexto 59">
            <a:extLst>
              <a:ext uri="{FF2B5EF4-FFF2-40B4-BE49-F238E27FC236}">
                <a16:creationId xmlns:a16="http://schemas.microsoft.com/office/drawing/2014/main" id="{583B6E09-2602-1B4E-882B-27C50602DA39}"/>
              </a:ext>
            </a:extLst>
          </p:cNvPr>
          <p:cNvSpPr txBox="1"/>
          <p:nvPr userDrawn="1"/>
        </p:nvSpPr>
        <p:spPr>
          <a:xfrm>
            <a:off x="5665225" y="3262916"/>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TESTING</a:t>
            </a:r>
          </a:p>
        </p:txBody>
      </p:sp>
      <p:sp>
        <p:nvSpPr>
          <p:cNvPr id="61" name="CuadroTexto 60">
            <a:extLst>
              <a:ext uri="{FF2B5EF4-FFF2-40B4-BE49-F238E27FC236}">
                <a16:creationId xmlns:a16="http://schemas.microsoft.com/office/drawing/2014/main" id="{E34CD56C-44B3-0B42-B895-1B61A56D853F}"/>
              </a:ext>
            </a:extLst>
          </p:cNvPr>
          <p:cNvSpPr txBox="1"/>
          <p:nvPr userDrawn="1"/>
        </p:nvSpPr>
        <p:spPr>
          <a:xfrm>
            <a:off x="7701468" y="2471960"/>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CONTAINERS/DOCKER</a:t>
            </a:r>
          </a:p>
        </p:txBody>
      </p:sp>
      <p:sp>
        <p:nvSpPr>
          <p:cNvPr id="62" name="CuadroTexto 61">
            <a:extLst>
              <a:ext uri="{FF2B5EF4-FFF2-40B4-BE49-F238E27FC236}">
                <a16:creationId xmlns:a16="http://schemas.microsoft.com/office/drawing/2014/main" id="{159AD11B-4F42-ED46-8849-6992FB9849DB}"/>
              </a:ext>
            </a:extLst>
          </p:cNvPr>
          <p:cNvSpPr txBox="1"/>
          <p:nvPr userDrawn="1"/>
        </p:nvSpPr>
        <p:spPr>
          <a:xfrm>
            <a:off x="9737712" y="2471960"/>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DEV</a:t>
            </a:r>
            <a:r>
              <a:rPr lang="es-ES" sz="900" b="1" i="0">
                <a:solidFill>
                  <a:schemeClr val="accent1"/>
                </a:solidFill>
                <a:latin typeface="Montserrat" pitchFamily="2" charset="77"/>
              </a:rPr>
              <a:t>OPS</a:t>
            </a:r>
          </a:p>
        </p:txBody>
      </p:sp>
      <p:sp>
        <p:nvSpPr>
          <p:cNvPr id="63" name="CuadroTexto 62">
            <a:extLst>
              <a:ext uri="{FF2B5EF4-FFF2-40B4-BE49-F238E27FC236}">
                <a16:creationId xmlns:a16="http://schemas.microsoft.com/office/drawing/2014/main" id="{0C30A950-DA05-A94E-B427-9F1D752F1913}"/>
              </a:ext>
            </a:extLst>
          </p:cNvPr>
          <p:cNvSpPr txBox="1"/>
          <p:nvPr userDrawn="1"/>
        </p:nvSpPr>
        <p:spPr>
          <a:xfrm>
            <a:off x="5665225" y="2471960"/>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MICROSERVICES</a:t>
            </a:r>
          </a:p>
        </p:txBody>
      </p:sp>
      <p:sp>
        <p:nvSpPr>
          <p:cNvPr id="64" name="CuadroTexto 63">
            <a:extLst>
              <a:ext uri="{FF2B5EF4-FFF2-40B4-BE49-F238E27FC236}">
                <a16:creationId xmlns:a16="http://schemas.microsoft.com/office/drawing/2014/main" id="{1A666E11-2A85-B04F-B07A-39E76BC3599D}"/>
              </a:ext>
            </a:extLst>
          </p:cNvPr>
          <p:cNvSpPr txBox="1"/>
          <p:nvPr userDrawn="1"/>
        </p:nvSpPr>
        <p:spPr>
          <a:xfrm>
            <a:off x="7701468" y="4844828"/>
            <a:ext cx="1729364"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IOT</a:t>
            </a:r>
          </a:p>
        </p:txBody>
      </p:sp>
      <p:sp>
        <p:nvSpPr>
          <p:cNvPr id="65" name="CuadroTexto 64">
            <a:extLst>
              <a:ext uri="{FF2B5EF4-FFF2-40B4-BE49-F238E27FC236}">
                <a16:creationId xmlns:a16="http://schemas.microsoft.com/office/drawing/2014/main" id="{3B075DD3-E2EC-FB41-A6EE-EED5BABAD674}"/>
              </a:ext>
            </a:extLst>
          </p:cNvPr>
          <p:cNvSpPr txBox="1"/>
          <p:nvPr userDrawn="1"/>
        </p:nvSpPr>
        <p:spPr>
          <a:xfrm>
            <a:off x="9737711" y="4844828"/>
            <a:ext cx="1729363" cy="507831"/>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MACHINE</a:t>
            </a:r>
            <a:r>
              <a:rPr lang="es-ES" sz="900" b="1" i="0">
                <a:solidFill>
                  <a:schemeClr val="tx2"/>
                </a:solidFill>
                <a:latin typeface="Montserrat" pitchFamily="2" charset="77"/>
              </a:rPr>
              <a:t> LEARNING &amp; ARTIFICIAL </a:t>
            </a:r>
            <a:r>
              <a:rPr lang="es-ES" sz="900" b="1" i="0">
                <a:solidFill>
                  <a:schemeClr val="accent1"/>
                </a:solidFill>
                <a:latin typeface="Montserrat" pitchFamily="2" charset="77"/>
              </a:rPr>
              <a:t>INTELLIGENCE</a:t>
            </a:r>
          </a:p>
        </p:txBody>
      </p:sp>
      <p:sp>
        <p:nvSpPr>
          <p:cNvPr id="66" name="CuadroTexto 65">
            <a:extLst>
              <a:ext uri="{FF2B5EF4-FFF2-40B4-BE49-F238E27FC236}">
                <a16:creationId xmlns:a16="http://schemas.microsoft.com/office/drawing/2014/main" id="{A0B23B95-7078-D847-96E7-9F4DA59C13DF}"/>
              </a:ext>
            </a:extLst>
          </p:cNvPr>
          <p:cNvSpPr txBox="1"/>
          <p:nvPr userDrawn="1"/>
        </p:nvSpPr>
        <p:spPr>
          <a:xfrm>
            <a:off x="5665225" y="4844828"/>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MANAGEMENT</a:t>
            </a:r>
          </a:p>
        </p:txBody>
      </p:sp>
      <p:sp>
        <p:nvSpPr>
          <p:cNvPr id="67" name="CuadroTexto 66">
            <a:extLst>
              <a:ext uri="{FF2B5EF4-FFF2-40B4-BE49-F238E27FC236}">
                <a16:creationId xmlns:a16="http://schemas.microsoft.com/office/drawing/2014/main" id="{C6BFCFCC-25B8-2649-8EB9-05A5CF230CF6}"/>
              </a:ext>
            </a:extLst>
          </p:cNvPr>
          <p:cNvSpPr txBox="1"/>
          <p:nvPr userDrawn="1"/>
        </p:nvSpPr>
        <p:spPr>
          <a:xfrm>
            <a:off x="7701468" y="4053872"/>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IAAS</a:t>
            </a:r>
          </a:p>
        </p:txBody>
      </p:sp>
      <p:sp>
        <p:nvSpPr>
          <p:cNvPr id="68" name="CuadroTexto 67">
            <a:extLst>
              <a:ext uri="{FF2B5EF4-FFF2-40B4-BE49-F238E27FC236}">
                <a16:creationId xmlns:a16="http://schemas.microsoft.com/office/drawing/2014/main" id="{536ABBD2-5C1D-1147-B5CF-6ADA9D8A7B10}"/>
              </a:ext>
            </a:extLst>
          </p:cNvPr>
          <p:cNvSpPr txBox="1"/>
          <p:nvPr userDrawn="1"/>
        </p:nvSpPr>
        <p:spPr>
          <a:xfrm>
            <a:off x="9737710" y="33135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GIT</a:t>
            </a:r>
          </a:p>
        </p:txBody>
      </p:sp>
      <p:sp>
        <p:nvSpPr>
          <p:cNvPr id="69" name="CuadroTexto 68">
            <a:extLst>
              <a:ext uri="{FF2B5EF4-FFF2-40B4-BE49-F238E27FC236}">
                <a16:creationId xmlns:a16="http://schemas.microsoft.com/office/drawing/2014/main" id="{CB284C83-8B27-3246-9884-37BE4B4C8130}"/>
              </a:ext>
            </a:extLst>
          </p:cNvPr>
          <p:cNvSpPr txBox="1"/>
          <p:nvPr userDrawn="1"/>
        </p:nvSpPr>
        <p:spPr>
          <a:xfrm>
            <a:off x="5665225" y="405387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POWER</a:t>
            </a:r>
            <a:r>
              <a:rPr lang="es-ES" sz="900" b="1" i="0">
                <a:solidFill>
                  <a:schemeClr val="tx2"/>
                </a:solidFill>
                <a:latin typeface="Montserrat" pitchFamily="2" charset="77"/>
              </a:rPr>
              <a:t> BI</a:t>
            </a:r>
          </a:p>
        </p:txBody>
      </p:sp>
      <p:sp>
        <p:nvSpPr>
          <p:cNvPr id="70" name="CuadroTexto 69">
            <a:extLst>
              <a:ext uri="{FF2B5EF4-FFF2-40B4-BE49-F238E27FC236}">
                <a16:creationId xmlns:a16="http://schemas.microsoft.com/office/drawing/2014/main" id="{321D0909-E4B6-BF4E-B6F4-E9AE9D0A3786}"/>
              </a:ext>
            </a:extLst>
          </p:cNvPr>
          <p:cNvSpPr txBox="1"/>
          <p:nvPr userDrawn="1"/>
        </p:nvSpPr>
        <p:spPr>
          <a:xfrm>
            <a:off x="7701468" y="5635784"/>
            <a:ext cx="1729364"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VUE</a:t>
            </a:r>
          </a:p>
        </p:txBody>
      </p:sp>
      <p:sp>
        <p:nvSpPr>
          <p:cNvPr id="71" name="CuadroTexto 70">
            <a:extLst>
              <a:ext uri="{FF2B5EF4-FFF2-40B4-BE49-F238E27FC236}">
                <a16:creationId xmlns:a16="http://schemas.microsoft.com/office/drawing/2014/main" id="{ADA5BA9E-1A4C-C54A-9E1E-DF5650815C4A}"/>
              </a:ext>
            </a:extLst>
          </p:cNvPr>
          <p:cNvSpPr txBox="1"/>
          <p:nvPr userDrawn="1"/>
        </p:nvSpPr>
        <p:spPr>
          <a:xfrm>
            <a:off x="9737712"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REACT</a:t>
            </a:r>
          </a:p>
        </p:txBody>
      </p:sp>
      <p:sp>
        <p:nvSpPr>
          <p:cNvPr id="72" name="CuadroTexto 71">
            <a:extLst>
              <a:ext uri="{FF2B5EF4-FFF2-40B4-BE49-F238E27FC236}">
                <a16:creationId xmlns:a16="http://schemas.microsoft.com/office/drawing/2014/main" id="{217443A9-A552-6346-BD56-AF82AB19F95A}"/>
              </a:ext>
            </a:extLst>
          </p:cNvPr>
          <p:cNvSpPr txBox="1"/>
          <p:nvPr userDrawn="1"/>
        </p:nvSpPr>
        <p:spPr>
          <a:xfrm>
            <a:off x="5665225" y="5635784"/>
            <a:ext cx="1729363" cy="230832"/>
          </a:xfrm>
          <a:prstGeom prst="rect">
            <a:avLst/>
          </a:prstGeom>
          <a:noFill/>
          <a:ln w="12700">
            <a:noFill/>
          </a:ln>
        </p:spPr>
        <p:txBody>
          <a:bodyPr wrap="square" rtlCol="0">
            <a:spAutoFit/>
          </a:bodyPr>
          <a:lstStyle/>
          <a:p>
            <a:pPr algn="ctr"/>
            <a:r>
              <a:rPr lang="es-ES" sz="900" b="1" i="0">
                <a:solidFill>
                  <a:schemeClr val="tx2"/>
                </a:solidFill>
                <a:latin typeface="Montserrat" pitchFamily="2" charset="77"/>
              </a:rPr>
              <a:t>ANGULAR</a:t>
            </a:r>
          </a:p>
        </p:txBody>
      </p:sp>
      <p:sp>
        <p:nvSpPr>
          <p:cNvPr id="26" name="CuadroTexto 58">
            <a:extLst>
              <a:ext uri="{FF2B5EF4-FFF2-40B4-BE49-F238E27FC236}">
                <a16:creationId xmlns:a16="http://schemas.microsoft.com/office/drawing/2014/main" id="{E700B004-D232-4760-9922-776E3765202F}"/>
              </a:ext>
            </a:extLst>
          </p:cNvPr>
          <p:cNvSpPr txBox="1"/>
          <p:nvPr userDrawn="1"/>
        </p:nvSpPr>
        <p:spPr>
          <a:xfrm>
            <a:off x="9751396" y="4041192"/>
            <a:ext cx="1729363" cy="230832"/>
          </a:xfrm>
          <a:prstGeom prst="rect">
            <a:avLst/>
          </a:prstGeom>
          <a:noFill/>
          <a:ln w="12700">
            <a:noFill/>
          </a:ln>
        </p:spPr>
        <p:txBody>
          <a:bodyPr wrap="square" rtlCol="0">
            <a:spAutoFit/>
          </a:bodyPr>
          <a:lstStyle/>
          <a:p>
            <a:pPr algn="ctr"/>
            <a:r>
              <a:rPr lang="es-ES" sz="900" b="1" i="0">
                <a:solidFill>
                  <a:schemeClr val="accent1"/>
                </a:solidFill>
                <a:latin typeface="Montserrat" pitchFamily="2" charset="77"/>
              </a:rPr>
              <a:t>AZURE</a:t>
            </a:r>
            <a:r>
              <a:rPr lang="es-ES" sz="900" b="1" i="0">
                <a:solidFill>
                  <a:schemeClr val="tx2"/>
                </a:solidFill>
                <a:latin typeface="Montserrat" pitchFamily="2" charset="77"/>
              </a:rPr>
              <a:t> PAAS</a:t>
            </a:r>
          </a:p>
        </p:txBody>
      </p:sp>
    </p:spTree>
    <p:extLst>
      <p:ext uri="{BB962C8B-B14F-4D97-AF65-F5344CB8AC3E}">
        <p14:creationId xmlns:p14="http://schemas.microsoft.com/office/powerpoint/2010/main" val="2879972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 Pre-Closing Frame 1">
    <p:bg>
      <p:bgPr>
        <a:solidFill>
          <a:schemeClr val="bg2"/>
        </a:solidFill>
        <a:effectLst/>
      </p:bgPr>
    </p:bg>
    <p:spTree>
      <p:nvGrpSpPr>
        <p:cNvPr id="1" name=""/>
        <p:cNvGrpSpPr/>
        <p:nvPr/>
      </p:nvGrpSpPr>
      <p:grpSpPr>
        <a:xfrm>
          <a:off x="0" y="0"/>
          <a:ext cx="0" cy="0"/>
          <a:chOff x="0" y="0"/>
          <a:chExt cx="0" cy="0"/>
        </a:xfrm>
      </p:grpSpPr>
      <p:sp>
        <p:nvSpPr>
          <p:cNvPr id="33" name="Rectángulo 32">
            <a:extLst>
              <a:ext uri="{FF2B5EF4-FFF2-40B4-BE49-F238E27FC236}">
                <a16:creationId xmlns:a16="http://schemas.microsoft.com/office/drawing/2014/main" id="{15BFE8EE-7843-BC4D-9681-3A29F4186264}"/>
              </a:ext>
            </a:extLst>
          </p:cNvPr>
          <p:cNvSpPr/>
          <p:nvPr userDrawn="1"/>
        </p:nvSpPr>
        <p:spPr>
          <a:xfrm>
            <a:off x="2466109" y="0"/>
            <a:ext cx="972589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Rectangle 1">
            <a:extLst>
              <a:ext uri="{FF2B5EF4-FFF2-40B4-BE49-F238E27FC236}">
                <a16:creationId xmlns:a16="http://schemas.microsoft.com/office/drawing/2014/main" id="{DDFA1121-9A14-E042-8105-9C44DD0C8F8E}"/>
              </a:ext>
            </a:extLst>
          </p:cNvPr>
          <p:cNvSpPr/>
          <p:nvPr userDrawn="1"/>
        </p:nvSpPr>
        <p:spPr>
          <a:xfrm>
            <a:off x="536713" y="228600"/>
            <a:ext cx="1669774" cy="7255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latin typeface="Montserrat" pitchFamily="2" charset="77"/>
            </a:endParaRPr>
          </a:p>
        </p:txBody>
      </p:sp>
      <p:pic>
        <p:nvPicPr>
          <p:cNvPr id="6" name="Imagen 4">
            <a:extLst>
              <a:ext uri="{FF2B5EF4-FFF2-40B4-BE49-F238E27FC236}">
                <a16:creationId xmlns:a16="http://schemas.microsoft.com/office/drawing/2014/main" id="{9AA8DBDE-7009-CE46-96DF-A5DBF8336064}"/>
              </a:ext>
            </a:extLst>
          </p:cNvPr>
          <p:cNvPicPr>
            <a:picLocks noChangeAspect="1"/>
          </p:cNvPicPr>
          <p:nvPr userDrawn="1"/>
        </p:nvPicPr>
        <p:blipFill>
          <a:blip r:embed="rId2"/>
          <a:stretch>
            <a:fillRect/>
          </a:stretch>
        </p:blipFill>
        <p:spPr>
          <a:xfrm>
            <a:off x="0" y="1"/>
            <a:ext cx="2466109" cy="1326766"/>
          </a:xfrm>
          <a:prstGeom prst="rect">
            <a:avLst/>
          </a:prstGeom>
        </p:spPr>
      </p:pic>
      <p:sp>
        <p:nvSpPr>
          <p:cNvPr id="3" name="TextBox 2">
            <a:extLst>
              <a:ext uri="{FF2B5EF4-FFF2-40B4-BE49-F238E27FC236}">
                <a16:creationId xmlns:a16="http://schemas.microsoft.com/office/drawing/2014/main" id="{D33C655B-483A-424B-9261-9D411C7BDB10}"/>
              </a:ext>
            </a:extLst>
          </p:cNvPr>
          <p:cNvSpPr txBox="1"/>
          <p:nvPr userDrawn="1"/>
        </p:nvSpPr>
        <p:spPr>
          <a:xfrm>
            <a:off x="2954215" y="2274838"/>
            <a:ext cx="8182098" cy="2308324"/>
          </a:xfrm>
          <a:prstGeom prst="rect">
            <a:avLst/>
          </a:prstGeom>
          <a:noFill/>
        </p:spPr>
        <p:txBody>
          <a:bodyPr wrap="square" rtlCol="0">
            <a:spAutoFit/>
          </a:bodyPr>
          <a:lstStyle/>
          <a:p>
            <a:pPr algn="l"/>
            <a:r>
              <a:rPr lang="en-US" sz="3600" b="0" i="0">
                <a:solidFill>
                  <a:schemeClr val="tx2"/>
                </a:solidFill>
                <a:latin typeface="Montserrat" pitchFamily="2" charset="77"/>
                <a:cs typeface="Calibri" panose="020F0502020204030204" pitchFamily="34" charset="0"/>
              </a:rPr>
              <a:t>La</a:t>
            </a:r>
            <a:r>
              <a:rPr lang="en-US" sz="3600" b="0" i="0">
                <a:solidFill>
                  <a:schemeClr val="accent1"/>
                </a:solidFill>
                <a:latin typeface="Montserrat" pitchFamily="2" charset="77"/>
                <a:cs typeface="Calibri" panose="020F0502020204030204" pitchFamily="34" charset="0"/>
              </a:rPr>
              <a:t> </a:t>
            </a:r>
            <a:r>
              <a:rPr lang="en-US" sz="3600" b="0" i="0" err="1">
                <a:solidFill>
                  <a:schemeClr val="accent1"/>
                </a:solidFill>
                <a:latin typeface="Montserrat" pitchFamily="2" charset="77"/>
                <a:cs typeface="Calibri" panose="020F0502020204030204" pitchFamily="34" charset="0"/>
              </a:rPr>
              <a:t>tecnología</a:t>
            </a:r>
            <a:r>
              <a:rPr lang="en-US" sz="3600" b="0" i="0">
                <a:solidFill>
                  <a:schemeClr val="tx1"/>
                </a:solidFill>
                <a:latin typeface="Montserrat" pitchFamily="2" charset="77"/>
                <a:cs typeface="Calibri" panose="020F0502020204030204" pitchFamily="34" charset="0"/>
              </a:rPr>
              <a:t> se </a:t>
            </a:r>
            <a:r>
              <a:rPr lang="en-US" sz="3600" b="0" i="0" err="1">
                <a:solidFill>
                  <a:schemeClr val="tx1"/>
                </a:solidFill>
                <a:latin typeface="Montserrat" pitchFamily="2" charset="77"/>
                <a:cs typeface="Calibri" panose="020F0502020204030204" pitchFamily="34" charset="0"/>
              </a:rPr>
              <a:t>mueve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extremadamente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rápido</a:t>
            </a:r>
            <a:r>
              <a:rPr lang="en-US" sz="3600" b="0" i="0">
                <a:solidFill>
                  <a:schemeClr val="tx1"/>
                </a:solidFill>
                <a:latin typeface="Montserrat" pitchFamily="2" charset="77"/>
                <a:cs typeface="Calibri" panose="020F0502020204030204" pitchFamily="34" charset="0"/>
              </a:rPr>
              <a:t>.</a:t>
            </a:r>
          </a:p>
          <a:p>
            <a:pPr algn="l"/>
            <a:r>
              <a:rPr lang="en-US" sz="3600" b="0" i="0" err="1">
                <a:solidFill>
                  <a:schemeClr val="tx1"/>
                </a:solidFill>
                <a:latin typeface="Montserrat" pitchFamily="2" charset="77"/>
                <a:cs typeface="Calibri" panose="020F0502020204030204" pitchFamily="34" charset="0"/>
              </a:rPr>
              <a:t>Encontrar</a:t>
            </a:r>
            <a:r>
              <a:rPr lang="en-US" sz="3600" b="0" i="0">
                <a:solidFill>
                  <a:schemeClr val="tx1"/>
                </a:solidFill>
                <a:latin typeface="Montserrat" pitchFamily="2" charset="77"/>
                <a:cs typeface="Calibri" panose="020F0502020204030204" pitchFamily="34" charset="0"/>
              </a:rPr>
              <a:t> </a:t>
            </a:r>
            <a:r>
              <a:rPr lang="en-US" sz="3600" b="0" i="0">
                <a:solidFill>
                  <a:schemeClr val="accent1"/>
                </a:solidFill>
                <a:latin typeface="Montserrat" pitchFamily="2" charset="77"/>
                <a:cs typeface="Calibri" panose="020F0502020204030204" pitchFamily="34" charset="0"/>
              </a:rPr>
              <a:t>al socio </a:t>
            </a:r>
            <a:r>
              <a:rPr lang="en-US" sz="3600" b="0" i="0" err="1">
                <a:solidFill>
                  <a:schemeClr val="accent1"/>
                </a:solidFill>
                <a:latin typeface="Montserrat" pitchFamily="2" charset="77"/>
                <a:cs typeface="Calibri" panose="020F0502020204030204" pitchFamily="34" charset="0"/>
              </a:rPr>
              <a:t>adecuado</a:t>
            </a:r>
            <a:r>
              <a:rPr lang="en-US" sz="3600" b="0" i="0">
                <a:solidFill>
                  <a:schemeClr val="accent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te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ayudará</a:t>
            </a:r>
            <a:r>
              <a:rPr lang="en-US" sz="3600" b="0" i="0">
                <a:solidFill>
                  <a:schemeClr val="tx1"/>
                </a:solidFill>
                <a:latin typeface="Montserrat" pitchFamily="2" charset="77"/>
                <a:cs typeface="Calibri" panose="020F0502020204030204" pitchFamily="34" charset="0"/>
              </a:rPr>
              <a:t> a </a:t>
            </a:r>
            <a:r>
              <a:rPr lang="en-US" sz="3600" b="0" i="0" err="1">
                <a:solidFill>
                  <a:schemeClr val="tx1"/>
                </a:solidFill>
                <a:latin typeface="Montserrat" pitchFamily="2" charset="77"/>
                <a:cs typeface="Calibri" panose="020F0502020204030204" pitchFamily="34" charset="0"/>
              </a:rPr>
              <a:t>tener</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vertaja</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sobre</a:t>
            </a:r>
            <a:r>
              <a:rPr lang="en-US" sz="3600" b="0" i="0">
                <a:solidFill>
                  <a:schemeClr val="tx1"/>
                </a:solidFill>
                <a:latin typeface="Montserrat" pitchFamily="2" charset="77"/>
                <a:cs typeface="Calibri" panose="020F0502020204030204" pitchFamily="34" charset="0"/>
              </a:rPr>
              <a:t> </a:t>
            </a:r>
            <a:r>
              <a:rPr lang="en-US" sz="3600" b="0" i="0" err="1">
                <a:solidFill>
                  <a:schemeClr val="tx1"/>
                </a:solidFill>
                <a:latin typeface="Montserrat" pitchFamily="2" charset="77"/>
                <a:cs typeface="Calibri" panose="020F0502020204030204" pitchFamily="34" charset="0"/>
              </a:rPr>
              <a:t>ello</a:t>
            </a:r>
            <a:r>
              <a:rPr lang="en-US" sz="3600" b="0" i="0">
                <a:solidFill>
                  <a:schemeClr val="tx1"/>
                </a:solidFill>
                <a:latin typeface="Montserrat" pitchFamily="2" charset="77"/>
                <a:cs typeface="Calibri" panose="020F0502020204030204" pitchFamily="34" charset="0"/>
              </a:rPr>
              <a:t>.</a:t>
            </a:r>
          </a:p>
        </p:txBody>
      </p:sp>
    </p:spTree>
    <p:extLst>
      <p:ext uri="{BB962C8B-B14F-4D97-AF65-F5344CB8AC3E}">
        <p14:creationId xmlns:p14="http://schemas.microsoft.com/office/powerpoint/2010/main" val="306914885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 Pre-Closing Frame 2">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3" name="Rectángulo 32">
            <a:extLst>
              <a:ext uri="{FF2B5EF4-FFF2-40B4-BE49-F238E27FC236}">
                <a16:creationId xmlns:a16="http://schemas.microsoft.com/office/drawing/2014/main" id="{15BFE8EE-7843-BC4D-9681-3A29F4186264}"/>
              </a:ext>
            </a:extLst>
          </p:cNvPr>
          <p:cNvSpPr/>
          <p:nvPr userDrawn="1"/>
        </p:nvSpPr>
        <p:spPr>
          <a:xfrm>
            <a:off x="4940300" y="0"/>
            <a:ext cx="72517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atin typeface="Montserrat" pitchFamily="2" charset="77"/>
            </a:endParaRPr>
          </a:p>
        </p:txBody>
      </p:sp>
      <p:sp>
        <p:nvSpPr>
          <p:cNvPr id="2" name="TextBox 1">
            <a:extLst>
              <a:ext uri="{FF2B5EF4-FFF2-40B4-BE49-F238E27FC236}">
                <a16:creationId xmlns:a16="http://schemas.microsoft.com/office/drawing/2014/main" id="{2409D6C6-A872-A540-9B20-7E38A37DF1D1}"/>
              </a:ext>
            </a:extLst>
          </p:cNvPr>
          <p:cNvSpPr txBox="1"/>
          <p:nvPr userDrawn="1"/>
        </p:nvSpPr>
        <p:spPr>
          <a:xfrm>
            <a:off x="5916612" y="1837016"/>
            <a:ext cx="5219701" cy="2758063"/>
          </a:xfrm>
          <a:prstGeom prst="rect">
            <a:avLst/>
          </a:prstGeom>
          <a:noFill/>
        </p:spPr>
        <p:txBody>
          <a:bodyPr wrap="square" rtlCol="0">
            <a:spAutoFit/>
          </a:bodyPr>
          <a:lstStyle/>
          <a:p>
            <a:pPr marL="0" indent="0">
              <a:lnSpc>
                <a:spcPct val="80000"/>
              </a:lnSpc>
              <a:tabLst/>
            </a:pPr>
            <a:r>
              <a:rPr lang="es-ES" sz="7200" b="1" i="0">
                <a:solidFill>
                  <a:schemeClr val="accent1"/>
                </a:solidFill>
                <a:latin typeface="Montserrat Bold" panose="00000800000000000000" pitchFamily="2" charset="0"/>
              </a:rPr>
              <a:t>Gracias</a:t>
            </a:r>
          </a:p>
          <a:p>
            <a:pPr marL="0" indent="0">
              <a:lnSpc>
                <a:spcPct val="80000"/>
              </a:lnSpc>
              <a:tabLst/>
            </a:pPr>
            <a:r>
              <a:rPr lang="es-ES" sz="7200" b="0" i="0">
                <a:latin typeface="Montserrat Bold" panose="00000800000000000000" pitchFamily="2" charset="0"/>
              </a:rPr>
              <a:t>por</a:t>
            </a:r>
            <a:br>
              <a:rPr lang="es-ES" sz="7200" b="0" i="0">
                <a:latin typeface="Montserrat Bold" panose="00000800000000000000" pitchFamily="2" charset="0"/>
              </a:rPr>
            </a:br>
            <a:r>
              <a:rPr lang="es-ES" sz="7200" b="0" i="0">
                <a:latin typeface="Montserrat Bold" panose="00000800000000000000" pitchFamily="2" charset="0"/>
              </a:rPr>
              <a:t>tu tiempo</a:t>
            </a:r>
          </a:p>
        </p:txBody>
      </p:sp>
      <p:pic>
        <p:nvPicPr>
          <p:cNvPr id="10" name="Picture 9">
            <a:extLst>
              <a:ext uri="{FF2B5EF4-FFF2-40B4-BE49-F238E27FC236}">
                <a16:creationId xmlns:a16="http://schemas.microsoft.com/office/drawing/2014/main" id="{5BF3F5BE-8D7D-0649-BD5B-986751474CFC}"/>
              </a:ext>
            </a:extLst>
          </p:cNvPr>
          <p:cNvPicPr>
            <a:picLocks noChangeAspect="1"/>
          </p:cNvPicPr>
          <p:nvPr userDrawn="1"/>
        </p:nvPicPr>
        <p:blipFill>
          <a:blip r:embed="rId2"/>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24649454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latin typeface="Montserrat" pitchFamily="2" charset="77"/>
            </a:endParaRPr>
          </a:p>
        </p:txBody>
      </p:sp>
      <p:pic>
        <p:nvPicPr>
          <p:cNvPr id="10" name="Imagen 9">
            <a:extLst>
              <a:ext uri="{FF2B5EF4-FFF2-40B4-BE49-F238E27FC236}">
                <a16:creationId xmlns:a16="http://schemas.microsoft.com/office/drawing/2014/main" id="{B1CDA5F4-A5ED-3A46-B22F-3EE3D5702050}"/>
              </a:ext>
            </a:extLst>
          </p:cNvPr>
          <p:cNvPicPr>
            <a:picLocks noChangeAspect="1"/>
          </p:cNvPicPr>
          <p:nvPr userDrawn="1"/>
        </p:nvPicPr>
        <p:blipFill>
          <a:blip r:embed="rId2"/>
          <a:stretch>
            <a:fillRect/>
          </a:stretch>
        </p:blipFill>
        <p:spPr>
          <a:xfrm>
            <a:off x="5560395" y="1385807"/>
            <a:ext cx="1106170" cy="1353820"/>
          </a:xfrm>
          <a:prstGeom prst="rect">
            <a:avLst/>
          </a:prstGeom>
        </p:spPr>
      </p:pic>
      <p:cxnSp>
        <p:nvCxnSpPr>
          <p:cNvPr id="12" name="Conector recto 11">
            <a:extLst>
              <a:ext uri="{FF2B5EF4-FFF2-40B4-BE49-F238E27FC236}">
                <a16:creationId xmlns:a16="http://schemas.microsoft.com/office/drawing/2014/main" id="{ADBAD44A-6309-1C46-81A3-7601D6E1EC63}"/>
              </a:ext>
            </a:extLst>
          </p:cNvPr>
          <p:cNvCxnSpPr/>
          <p:nvPr userDrawn="1"/>
        </p:nvCxnSpPr>
        <p:spPr>
          <a:xfrm>
            <a:off x="5934283"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3569B260-86D2-254E-847C-5EA47128C9D1}"/>
              </a:ext>
            </a:extLst>
          </p:cNvPr>
          <p:cNvSpPr txBox="1"/>
          <p:nvPr userDrawn="1"/>
        </p:nvSpPr>
        <p:spPr>
          <a:xfrm>
            <a:off x="5525434" y="3086599"/>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ESPAÑA</a:t>
            </a:r>
          </a:p>
        </p:txBody>
      </p:sp>
      <p:sp>
        <p:nvSpPr>
          <p:cNvPr id="14" name="CuadroTexto 13">
            <a:extLst>
              <a:ext uri="{FF2B5EF4-FFF2-40B4-BE49-F238E27FC236}">
                <a16:creationId xmlns:a16="http://schemas.microsoft.com/office/drawing/2014/main" id="{F8F176B3-72F8-0E40-8EF2-1A361B15B9ED}"/>
              </a:ext>
            </a:extLst>
          </p:cNvPr>
          <p:cNvSpPr txBox="1"/>
          <p:nvPr userDrawn="1"/>
        </p:nvSpPr>
        <p:spPr>
          <a:xfrm>
            <a:off x="965770" y="4750085"/>
            <a:ext cx="2575389" cy="261610"/>
          </a:xfrm>
          <a:prstGeom prst="rect">
            <a:avLst/>
          </a:prstGeom>
          <a:noFill/>
        </p:spPr>
        <p:txBody>
          <a:bodyPr wrap="square" rtlCol="0">
            <a:spAutoFit/>
          </a:bodyPr>
          <a:lstStyle/>
          <a:p>
            <a:r>
              <a:rPr lang="es-ES" sz="1050" b="0" i="0" err="1">
                <a:solidFill>
                  <a:schemeClr val="tx1"/>
                </a:solidFill>
                <a:latin typeface="Montserrat" pitchFamily="2" charset="77"/>
              </a:rPr>
              <a:t>www.plainconcepts.com</a:t>
            </a:r>
            <a:endParaRPr lang="es-ES" sz="1050" b="0" i="0">
              <a:solidFill>
                <a:schemeClr val="tx1"/>
              </a:solidFill>
              <a:latin typeface="Montserrat" pitchFamily="2" charset="77"/>
            </a:endParaRPr>
          </a:p>
        </p:txBody>
      </p:sp>
      <p:sp>
        <p:nvSpPr>
          <p:cNvPr id="15" name="CuadroTexto 14">
            <a:extLst>
              <a:ext uri="{FF2B5EF4-FFF2-40B4-BE49-F238E27FC236}">
                <a16:creationId xmlns:a16="http://schemas.microsoft.com/office/drawing/2014/main" id="{D1B78AF9-AB8C-9B48-A00B-EF9D950A9C10}"/>
              </a:ext>
            </a:extLst>
          </p:cNvPr>
          <p:cNvSpPr txBox="1"/>
          <p:nvPr userDrawn="1"/>
        </p:nvSpPr>
        <p:spPr>
          <a:xfrm>
            <a:off x="965770" y="5263793"/>
            <a:ext cx="2575389" cy="261610"/>
          </a:xfrm>
          <a:prstGeom prst="rect">
            <a:avLst/>
          </a:prstGeom>
          <a:noFill/>
        </p:spPr>
        <p:txBody>
          <a:bodyPr wrap="square" rtlCol="0">
            <a:spAutoFit/>
          </a:bodyPr>
          <a:lstStyle/>
          <a:p>
            <a:r>
              <a:rPr lang="es-ES" sz="1050" b="0" i="0">
                <a:solidFill>
                  <a:schemeClr val="tx1"/>
                </a:solidFill>
                <a:latin typeface="Montserrat" pitchFamily="2" charset="77"/>
              </a:rPr>
              <a:t>Para más información</a:t>
            </a:r>
          </a:p>
        </p:txBody>
      </p:sp>
      <p:sp>
        <p:nvSpPr>
          <p:cNvPr id="16" name="CuadroTexto 15">
            <a:extLst>
              <a:ext uri="{FF2B5EF4-FFF2-40B4-BE49-F238E27FC236}">
                <a16:creationId xmlns:a16="http://schemas.microsoft.com/office/drawing/2014/main" id="{4DEEA160-5BCC-EC48-B33B-FB3BF90166A4}"/>
              </a:ext>
            </a:extLst>
          </p:cNvPr>
          <p:cNvSpPr txBox="1"/>
          <p:nvPr userDrawn="1"/>
        </p:nvSpPr>
        <p:spPr>
          <a:xfrm>
            <a:off x="965770" y="5525403"/>
            <a:ext cx="2575389" cy="261610"/>
          </a:xfrm>
          <a:prstGeom prst="rect">
            <a:avLst/>
          </a:prstGeom>
          <a:noFill/>
        </p:spPr>
        <p:txBody>
          <a:bodyPr wrap="square" rtlCol="0">
            <a:spAutoFit/>
          </a:bodyPr>
          <a:lstStyle/>
          <a:p>
            <a:r>
              <a:rPr lang="es-ES" sz="1050" b="0" i="0" err="1">
                <a:solidFill>
                  <a:schemeClr val="tx1"/>
                </a:solidFill>
                <a:latin typeface="Montserrat" pitchFamily="2" charset="77"/>
              </a:rPr>
              <a:t>info@plainconcepts.com</a:t>
            </a:r>
            <a:endParaRPr lang="es-ES" sz="1050" b="0" i="0">
              <a:solidFill>
                <a:schemeClr val="tx1"/>
              </a:solidFill>
              <a:latin typeface="Montserrat" pitchFamily="2" charset="77"/>
            </a:endParaRPr>
          </a:p>
        </p:txBody>
      </p:sp>
      <p:cxnSp>
        <p:nvCxnSpPr>
          <p:cNvPr id="18" name="Conector recto 17">
            <a:extLst>
              <a:ext uri="{FF2B5EF4-FFF2-40B4-BE49-F238E27FC236}">
                <a16:creationId xmlns:a16="http://schemas.microsoft.com/office/drawing/2014/main" id="{7B90A012-C7A5-CC4B-B6F4-0387F0162B86}"/>
              </a:ext>
            </a:extLst>
          </p:cNvPr>
          <p:cNvCxnSpPr>
            <a:cxnSpLocks/>
          </p:cNvCxnSpPr>
          <p:nvPr userDrawn="1"/>
        </p:nvCxnSpPr>
        <p:spPr>
          <a:xfrm flipH="1">
            <a:off x="1061786" y="5143928"/>
            <a:ext cx="204669"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81444DD1-7BEA-B248-962A-A3CB91882166}"/>
              </a:ext>
            </a:extLst>
          </p:cNvPr>
          <p:cNvPicPr>
            <a:picLocks noChangeAspect="1"/>
          </p:cNvPicPr>
          <p:nvPr userDrawn="1"/>
        </p:nvPicPr>
        <p:blipFill>
          <a:blip r:embed="rId3"/>
          <a:stretch>
            <a:fillRect/>
          </a:stretch>
        </p:blipFill>
        <p:spPr>
          <a:xfrm>
            <a:off x="7701521" y="1344532"/>
            <a:ext cx="1130935" cy="1395095"/>
          </a:xfrm>
          <a:prstGeom prst="rect">
            <a:avLst/>
          </a:prstGeom>
        </p:spPr>
      </p:pic>
      <p:cxnSp>
        <p:nvCxnSpPr>
          <p:cNvPr id="21" name="Conector recto 20">
            <a:extLst>
              <a:ext uri="{FF2B5EF4-FFF2-40B4-BE49-F238E27FC236}">
                <a16:creationId xmlns:a16="http://schemas.microsoft.com/office/drawing/2014/main" id="{18479028-FE48-6042-9DFC-7FA956706577}"/>
              </a:ext>
            </a:extLst>
          </p:cNvPr>
          <p:cNvCxnSpPr/>
          <p:nvPr userDrawn="1"/>
        </p:nvCxnSpPr>
        <p:spPr>
          <a:xfrm>
            <a:off x="8094871"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76564A58-E34D-F348-B753-D31600B6D11D}"/>
              </a:ext>
            </a:extLst>
          </p:cNvPr>
          <p:cNvSpPr txBox="1"/>
          <p:nvPr userDrawn="1"/>
        </p:nvSpPr>
        <p:spPr>
          <a:xfrm>
            <a:off x="734668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ESTADOS UNIDOS</a:t>
            </a:r>
          </a:p>
        </p:txBody>
      </p:sp>
      <p:pic>
        <p:nvPicPr>
          <p:cNvPr id="23" name="Imagen 22">
            <a:extLst>
              <a:ext uri="{FF2B5EF4-FFF2-40B4-BE49-F238E27FC236}">
                <a16:creationId xmlns:a16="http://schemas.microsoft.com/office/drawing/2014/main" id="{42C07BE9-5C00-884D-972E-60373B035CF9}"/>
              </a:ext>
            </a:extLst>
          </p:cNvPr>
          <p:cNvPicPr>
            <a:picLocks noChangeAspect="1"/>
          </p:cNvPicPr>
          <p:nvPr userDrawn="1"/>
        </p:nvPicPr>
        <p:blipFill>
          <a:blip r:embed="rId4"/>
          <a:stretch>
            <a:fillRect/>
          </a:stretch>
        </p:blipFill>
        <p:spPr>
          <a:xfrm>
            <a:off x="9865916" y="1344531"/>
            <a:ext cx="1106170" cy="1395095"/>
          </a:xfrm>
          <a:prstGeom prst="rect">
            <a:avLst/>
          </a:prstGeom>
        </p:spPr>
      </p:pic>
      <p:cxnSp>
        <p:nvCxnSpPr>
          <p:cNvPr id="24" name="Conector recto 23">
            <a:extLst>
              <a:ext uri="{FF2B5EF4-FFF2-40B4-BE49-F238E27FC236}">
                <a16:creationId xmlns:a16="http://schemas.microsoft.com/office/drawing/2014/main" id="{19CE55DE-8384-FD4C-B72C-E6F9262E3E42}"/>
              </a:ext>
            </a:extLst>
          </p:cNvPr>
          <p:cNvCxnSpPr/>
          <p:nvPr userDrawn="1"/>
        </p:nvCxnSpPr>
        <p:spPr>
          <a:xfrm>
            <a:off x="10255458" y="2942851"/>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4C5B22B6-B306-D046-A65D-BC28D9DFF7A2}"/>
              </a:ext>
            </a:extLst>
          </p:cNvPr>
          <p:cNvSpPr txBox="1"/>
          <p:nvPr userDrawn="1"/>
        </p:nvSpPr>
        <p:spPr>
          <a:xfrm>
            <a:off x="9502774" y="3086599"/>
            <a:ext cx="1828800" cy="276999"/>
          </a:xfrm>
          <a:prstGeom prst="rect">
            <a:avLst/>
          </a:prstGeom>
          <a:noFill/>
        </p:spPr>
        <p:txBody>
          <a:bodyPr wrap="square" rtlCol="0">
            <a:spAutoFit/>
          </a:bodyPr>
          <a:lstStyle/>
          <a:p>
            <a:pPr algn="ctr"/>
            <a:r>
              <a:rPr lang="es-ES" sz="1200" b="1" i="0">
                <a:solidFill>
                  <a:schemeClr val="tx1"/>
                </a:solidFill>
                <a:latin typeface="Montserrat" pitchFamily="2" charset="77"/>
              </a:rPr>
              <a:t>EMIRATOS ARABES</a:t>
            </a:r>
          </a:p>
        </p:txBody>
      </p:sp>
      <p:cxnSp>
        <p:nvCxnSpPr>
          <p:cNvPr id="26" name="Conector recto 25">
            <a:extLst>
              <a:ext uri="{FF2B5EF4-FFF2-40B4-BE49-F238E27FC236}">
                <a16:creationId xmlns:a16="http://schemas.microsoft.com/office/drawing/2014/main" id="{5A095828-B2F3-2242-BAE4-F7206130BA41}"/>
              </a:ext>
            </a:extLst>
          </p:cNvPr>
          <p:cNvCxnSpPr/>
          <p:nvPr userDrawn="1"/>
        </p:nvCxnSpPr>
        <p:spPr>
          <a:xfrm>
            <a:off x="5934283"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B955967E-1EA8-7F4D-9EF7-ABACF71BA5B8}"/>
              </a:ext>
            </a:extLst>
          </p:cNvPr>
          <p:cNvSpPr txBox="1"/>
          <p:nvPr userDrawn="1"/>
        </p:nvSpPr>
        <p:spPr>
          <a:xfrm>
            <a:off x="5248101" y="5688482"/>
            <a:ext cx="1695796" cy="276999"/>
          </a:xfrm>
          <a:prstGeom prst="rect">
            <a:avLst/>
          </a:prstGeom>
          <a:noFill/>
        </p:spPr>
        <p:txBody>
          <a:bodyPr wrap="square" rtlCol="0">
            <a:spAutoFit/>
          </a:bodyPr>
          <a:lstStyle/>
          <a:p>
            <a:pPr algn="ctr"/>
            <a:r>
              <a:rPr lang="es-ES" sz="1200" b="1" i="0">
                <a:solidFill>
                  <a:schemeClr val="tx1"/>
                </a:solidFill>
                <a:latin typeface="Montserrat" pitchFamily="2" charset="77"/>
              </a:rPr>
              <a:t>REINO UNIDO</a:t>
            </a:r>
          </a:p>
        </p:txBody>
      </p:sp>
      <p:cxnSp>
        <p:nvCxnSpPr>
          <p:cNvPr id="28" name="Conector recto 27">
            <a:extLst>
              <a:ext uri="{FF2B5EF4-FFF2-40B4-BE49-F238E27FC236}">
                <a16:creationId xmlns:a16="http://schemas.microsoft.com/office/drawing/2014/main" id="{FD7E4F6A-A4AB-A744-A013-E7C5AE363599}"/>
              </a:ext>
            </a:extLst>
          </p:cNvPr>
          <p:cNvCxnSpPr/>
          <p:nvPr userDrawn="1"/>
        </p:nvCxnSpPr>
        <p:spPr>
          <a:xfrm>
            <a:off x="8094871"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E342E15A-F3FA-034E-9FB3-FB45C1CAE0A4}"/>
              </a:ext>
            </a:extLst>
          </p:cNvPr>
          <p:cNvSpPr txBox="1"/>
          <p:nvPr userDrawn="1"/>
        </p:nvSpPr>
        <p:spPr>
          <a:xfrm>
            <a:off x="7691325" y="5688482"/>
            <a:ext cx="1141131" cy="276999"/>
          </a:xfrm>
          <a:prstGeom prst="rect">
            <a:avLst/>
          </a:prstGeom>
          <a:noFill/>
        </p:spPr>
        <p:txBody>
          <a:bodyPr wrap="square" rtlCol="0">
            <a:spAutoFit/>
          </a:bodyPr>
          <a:lstStyle/>
          <a:p>
            <a:pPr algn="ctr"/>
            <a:r>
              <a:rPr lang="es-ES" sz="1200" b="1" i="0">
                <a:solidFill>
                  <a:schemeClr val="tx1"/>
                </a:solidFill>
                <a:latin typeface="Montserrat" pitchFamily="2" charset="77"/>
              </a:rPr>
              <a:t>ALEMANIA</a:t>
            </a:r>
          </a:p>
        </p:txBody>
      </p:sp>
      <p:cxnSp>
        <p:nvCxnSpPr>
          <p:cNvPr id="30" name="Conector recto 29">
            <a:extLst>
              <a:ext uri="{FF2B5EF4-FFF2-40B4-BE49-F238E27FC236}">
                <a16:creationId xmlns:a16="http://schemas.microsoft.com/office/drawing/2014/main" id="{70865A42-9A43-A544-9DAF-FB5A2BDEBD16}"/>
              </a:ext>
            </a:extLst>
          </p:cNvPr>
          <p:cNvCxnSpPr/>
          <p:nvPr userDrawn="1"/>
        </p:nvCxnSpPr>
        <p:spPr>
          <a:xfrm>
            <a:off x="10255457" y="5544734"/>
            <a:ext cx="32343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CuadroTexto 30">
            <a:extLst>
              <a:ext uri="{FF2B5EF4-FFF2-40B4-BE49-F238E27FC236}">
                <a16:creationId xmlns:a16="http://schemas.microsoft.com/office/drawing/2014/main" id="{8A5263B2-3B90-F14D-9AB0-6B0F1F7EE7B1}"/>
              </a:ext>
            </a:extLst>
          </p:cNvPr>
          <p:cNvSpPr txBox="1"/>
          <p:nvPr userDrawn="1"/>
        </p:nvSpPr>
        <p:spPr>
          <a:xfrm>
            <a:off x="9717877" y="5688482"/>
            <a:ext cx="1398595" cy="276999"/>
          </a:xfrm>
          <a:prstGeom prst="rect">
            <a:avLst/>
          </a:prstGeom>
          <a:noFill/>
        </p:spPr>
        <p:txBody>
          <a:bodyPr wrap="square" rtlCol="0">
            <a:spAutoFit/>
          </a:bodyPr>
          <a:lstStyle/>
          <a:p>
            <a:pPr algn="ctr"/>
            <a:r>
              <a:rPr lang="es-ES" sz="1200" b="1" i="0">
                <a:solidFill>
                  <a:schemeClr val="tx1"/>
                </a:solidFill>
                <a:latin typeface="Montserrat" pitchFamily="2" charset="77"/>
              </a:rPr>
              <a:t>PAÍSES BAJOS</a:t>
            </a:r>
          </a:p>
        </p:txBody>
      </p:sp>
      <p:pic>
        <p:nvPicPr>
          <p:cNvPr id="32" name="Imagen 31">
            <a:extLst>
              <a:ext uri="{FF2B5EF4-FFF2-40B4-BE49-F238E27FC236}">
                <a16:creationId xmlns:a16="http://schemas.microsoft.com/office/drawing/2014/main" id="{34609250-72AF-FF4B-9C96-14B9CDA2E346}"/>
              </a:ext>
            </a:extLst>
          </p:cNvPr>
          <p:cNvPicPr>
            <a:picLocks noChangeAspect="1"/>
          </p:cNvPicPr>
          <p:nvPr userDrawn="1"/>
        </p:nvPicPr>
        <p:blipFill>
          <a:blip r:embed="rId5"/>
          <a:stretch>
            <a:fillRect/>
          </a:stretch>
        </p:blipFill>
        <p:spPr>
          <a:xfrm>
            <a:off x="5533748" y="3908864"/>
            <a:ext cx="1114425" cy="1411605"/>
          </a:xfrm>
          <a:prstGeom prst="rect">
            <a:avLst/>
          </a:prstGeom>
        </p:spPr>
      </p:pic>
      <p:pic>
        <p:nvPicPr>
          <p:cNvPr id="36" name="Imagen 35">
            <a:extLst>
              <a:ext uri="{FF2B5EF4-FFF2-40B4-BE49-F238E27FC236}">
                <a16:creationId xmlns:a16="http://schemas.microsoft.com/office/drawing/2014/main" id="{DF5B934B-3953-9940-898A-3A4AEB9E3F47}"/>
              </a:ext>
            </a:extLst>
          </p:cNvPr>
          <p:cNvPicPr>
            <a:picLocks noChangeAspect="1"/>
          </p:cNvPicPr>
          <p:nvPr userDrawn="1"/>
        </p:nvPicPr>
        <p:blipFill>
          <a:blip r:embed="rId6"/>
          <a:stretch>
            <a:fillRect/>
          </a:stretch>
        </p:blipFill>
        <p:spPr>
          <a:xfrm>
            <a:off x="7713903" y="3941884"/>
            <a:ext cx="1106170" cy="1378585"/>
          </a:xfrm>
          <a:prstGeom prst="rect">
            <a:avLst/>
          </a:prstGeom>
        </p:spPr>
      </p:pic>
      <p:pic>
        <p:nvPicPr>
          <p:cNvPr id="37" name="Imagen 36">
            <a:extLst>
              <a:ext uri="{FF2B5EF4-FFF2-40B4-BE49-F238E27FC236}">
                <a16:creationId xmlns:a16="http://schemas.microsoft.com/office/drawing/2014/main" id="{6D2B867E-36CF-844B-A162-5BA3E2EC17DD}"/>
              </a:ext>
            </a:extLst>
          </p:cNvPr>
          <p:cNvPicPr>
            <a:picLocks noChangeAspect="1"/>
          </p:cNvPicPr>
          <p:nvPr userDrawn="1"/>
        </p:nvPicPr>
        <p:blipFill>
          <a:blip r:embed="rId7"/>
          <a:stretch>
            <a:fillRect/>
          </a:stretch>
        </p:blipFill>
        <p:spPr>
          <a:xfrm>
            <a:off x="9860499" y="3966649"/>
            <a:ext cx="1122680" cy="1353820"/>
          </a:xfrm>
          <a:prstGeom prst="rect">
            <a:avLst/>
          </a:prstGeom>
        </p:spPr>
      </p:pic>
      <p:pic>
        <p:nvPicPr>
          <p:cNvPr id="33" name="Picture 32">
            <a:extLst>
              <a:ext uri="{FF2B5EF4-FFF2-40B4-BE49-F238E27FC236}">
                <a16:creationId xmlns:a16="http://schemas.microsoft.com/office/drawing/2014/main" id="{1321BF89-F922-7849-831A-CB50BE82D94B}"/>
              </a:ext>
            </a:extLst>
          </p:cNvPr>
          <p:cNvPicPr>
            <a:picLocks noChangeAspect="1"/>
          </p:cNvPicPr>
          <p:nvPr userDrawn="1"/>
        </p:nvPicPr>
        <p:blipFill>
          <a:blip r:embed="rId8"/>
          <a:stretch>
            <a:fillRect/>
          </a:stretch>
        </p:blipFill>
        <p:spPr>
          <a:xfrm>
            <a:off x="607740" y="638185"/>
            <a:ext cx="2540000" cy="1767840"/>
          </a:xfrm>
          <a:prstGeom prst="rect">
            <a:avLst/>
          </a:prstGeom>
        </p:spPr>
      </p:pic>
    </p:spTree>
    <p:extLst>
      <p:ext uri="{BB962C8B-B14F-4D97-AF65-F5344CB8AC3E}">
        <p14:creationId xmlns:p14="http://schemas.microsoft.com/office/powerpoint/2010/main" val="1386666153"/>
      </p:ext>
    </p:extLst>
  </p:cSld>
  <p:clrMapOvr>
    <a:masterClrMapping/>
  </p:clrMapOvr>
  <p:extLst>
    <p:ext uri="{DCECCB84-F9BA-43D5-87BE-67443E8EF086}">
      <p15:sldGuideLst xmlns:p15="http://schemas.microsoft.com/office/powerpoint/2012/main">
        <p15:guide id="1" pos="5201" userDrawn="1">
          <p15:clr>
            <a:srgbClr val="FBAE40"/>
          </p15:clr>
        </p15:guide>
        <p15:guide id="2" pos="656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01 Talk Titl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3" name="Marcador de texto 2">
            <a:extLst>
              <a:ext uri="{FF2B5EF4-FFF2-40B4-BE49-F238E27FC236}">
                <a16:creationId xmlns:a16="http://schemas.microsoft.com/office/drawing/2014/main" id="{10EED834-7001-CE4B-BA94-71EBB5BD4064}"/>
              </a:ext>
            </a:extLst>
          </p:cNvPr>
          <p:cNvSpPr>
            <a:spLocks noGrp="1"/>
          </p:cNvSpPr>
          <p:nvPr>
            <p:ph type="body" sz="quarter" idx="10" hasCustomPrompt="1"/>
          </p:nvPr>
        </p:nvSpPr>
        <p:spPr>
          <a:xfrm>
            <a:off x="491704" y="5804453"/>
            <a:ext cx="3048419" cy="1053548"/>
          </a:xfrm>
          <a:prstGeom prst="rect">
            <a:avLst/>
          </a:prstGeom>
        </p:spPr>
        <p:txBody>
          <a:bodyPr/>
          <a:lstStyle>
            <a:lvl1pPr marL="0" indent="0" algn="l">
              <a:buNone/>
              <a:defRPr sz="3200" b="1" i="0">
                <a:solidFill>
                  <a:schemeClr val="accent1"/>
                </a:solidFill>
                <a:latin typeface="Montserrat SemiBold" pitchFamily="2" charset="77"/>
              </a:defRPr>
            </a:lvl1pPr>
          </a:lstStyle>
          <a:p>
            <a:pPr lvl="0"/>
            <a:r>
              <a:rPr lang="es-ES"/>
              <a:t>DD.MM.YY</a:t>
            </a: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540123" y="5804452"/>
            <a:ext cx="7596190" cy="1053548"/>
          </a:xfrm>
          <a:prstGeom prst="rect">
            <a:avLst/>
          </a:prstGeom>
        </p:spPr>
        <p:txBody>
          <a:bodyPr/>
          <a:lstStyle>
            <a:lvl1pPr marL="180000" indent="0" algn="l">
              <a:spcBef>
                <a:spcPts val="0"/>
              </a:spcBef>
              <a:buNone/>
              <a:defRPr sz="3600" b="0" i="0" cap="all" baseline="0">
                <a:solidFill>
                  <a:schemeClr val="tx1"/>
                </a:solidFill>
                <a:latin typeface="Montserrat" pitchFamily="2" charset="77"/>
              </a:defRPr>
            </a:lvl1pPr>
          </a:lstStyle>
          <a:p>
            <a:pPr lvl="0"/>
            <a:r>
              <a:rPr lang="es-ES"/>
              <a:t>EVENT NAME</a:t>
            </a:r>
          </a:p>
        </p:txBody>
      </p:sp>
      <p:sp>
        <p:nvSpPr>
          <p:cNvPr id="11" name="Marcador de texto 2">
            <a:extLst>
              <a:ext uri="{FF2B5EF4-FFF2-40B4-BE49-F238E27FC236}">
                <a16:creationId xmlns:a16="http://schemas.microsoft.com/office/drawing/2014/main" id="{A9C4A570-5F50-1043-9163-0E92681A7E4B}"/>
              </a:ext>
            </a:extLst>
          </p:cNvPr>
          <p:cNvSpPr>
            <a:spLocks noGrp="1"/>
          </p:cNvSpPr>
          <p:nvPr>
            <p:ph type="body" sz="quarter" idx="12" hasCustomPrompt="1"/>
          </p:nvPr>
        </p:nvSpPr>
        <p:spPr>
          <a:xfrm>
            <a:off x="3540123" y="2196547"/>
            <a:ext cx="7596190" cy="2914949"/>
          </a:xfrm>
          <a:prstGeom prst="rect">
            <a:avLst/>
          </a:prstGeom>
        </p:spPr>
        <p:txBody>
          <a:bodyPr/>
          <a:lstStyle>
            <a:lvl1pPr marL="180000" indent="0" algn="l">
              <a:spcBef>
                <a:spcPts val="0"/>
              </a:spcBef>
              <a:buNone/>
              <a:defRPr sz="7200" b="1" i="0">
                <a:solidFill>
                  <a:schemeClr val="tx2"/>
                </a:solidFill>
                <a:latin typeface="Montserrat SemiBold" pitchFamily="2" charset="77"/>
              </a:defRPr>
            </a:lvl1pPr>
          </a:lstStyle>
          <a:p>
            <a:pPr lvl="0"/>
            <a:r>
              <a:rPr lang="es-ES" err="1"/>
              <a:t>Talk</a:t>
            </a:r>
            <a:r>
              <a:rPr lang="es-ES"/>
              <a:t> </a:t>
            </a:r>
            <a:r>
              <a:rPr lang="es-ES" err="1"/>
              <a:t>title</a:t>
            </a:r>
            <a:endParaRPr lang="es-ES"/>
          </a:p>
        </p:txBody>
      </p:sp>
      <p:sp>
        <p:nvSpPr>
          <p:cNvPr id="12" name="Marcador de texto 2">
            <a:extLst>
              <a:ext uri="{FF2B5EF4-FFF2-40B4-BE49-F238E27FC236}">
                <a16:creationId xmlns:a16="http://schemas.microsoft.com/office/drawing/2014/main" id="{78F2C16B-7AC0-3B47-91A6-4C3629B3E40C}"/>
              </a:ext>
            </a:extLst>
          </p:cNvPr>
          <p:cNvSpPr>
            <a:spLocks noGrp="1"/>
          </p:cNvSpPr>
          <p:nvPr>
            <p:ph type="body" sz="quarter" idx="13" hasCustomPrompt="1"/>
          </p:nvPr>
        </p:nvSpPr>
        <p:spPr>
          <a:xfrm>
            <a:off x="3540123" y="5202936"/>
            <a:ext cx="7596190" cy="466344"/>
          </a:xfrm>
          <a:prstGeom prst="rect">
            <a:avLst/>
          </a:prstGeom>
        </p:spPr>
        <p:txBody>
          <a:bodyPr/>
          <a:lstStyle>
            <a:lvl1pPr marL="252000" indent="0" algn="l">
              <a:spcBef>
                <a:spcPts val="0"/>
              </a:spcBef>
              <a:buNone/>
              <a:defRPr sz="1800" b="1" i="0">
                <a:solidFill>
                  <a:schemeClr val="tx1"/>
                </a:solidFill>
                <a:latin typeface="Montserrat SemiBold" pitchFamily="2" charset="77"/>
              </a:defRPr>
            </a:lvl1pPr>
          </a:lstStyle>
          <a:p>
            <a:pPr lvl="0"/>
            <a:r>
              <a:rPr lang="es-ES"/>
              <a:t>Speaker </a:t>
            </a:r>
            <a:r>
              <a:rPr lang="es-ES" err="1"/>
              <a:t>Name</a:t>
            </a:r>
            <a:endParaRPr lang="es-ES"/>
          </a:p>
        </p:txBody>
      </p:sp>
    </p:spTree>
    <p:extLst>
      <p:ext uri="{BB962C8B-B14F-4D97-AF65-F5344CB8AC3E}">
        <p14:creationId xmlns:p14="http://schemas.microsoft.com/office/powerpoint/2010/main" val="1140049595"/>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02 One Speaker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4007263" y="1412047"/>
            <a:ext cx="7129050" cy="725556"/>
          </a:xfrm>
          <a:prstGeom prst="rect">
            <a:avLst/>
          </a:prstGeom>
        </p:spPr>
        <p:txBody>
          <a:bodyPr/>
          <a:lstStyle>
            <a:lvl1pPr marL="0" indent="0" algn="l">
              <a:spcBef>
                <a:spcPts val="0"/>
              </a:spcBef>
              <a:buNone/>
              <a:defRPr sz="44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4007263" y="2464905"/>
            <a:ext cx="7129050" cy="487017"/>
          </a:xfrm>
          <a:prstGeom prst="rect">
            <a:avLst/>
          </a:prstGeom>
        </p:spPr>
        <p:txBody>
          <a:bodyPr/>
          <a:lstStyle>
            <a:lvl1pPr marL="0" indent="0" algn="l">
              <a:spcBef>
                <a:spcPts val="0"/>
              </a:spcBef>
              <a:buNone/>
              <a:defRPr sz="28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924340" y="1412047"/>
            <a:ext cx="2615785" cy="350837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4007263" y="4562060"/>
            <a:ext cx="7129050" cy="358361"/>
          </a:xfrm>
          <a:prstGeom prst="rect">
            <a:avLst/>
          </a:prstGeom>
        </p:spPr>
        <p:txBody>
          <a:bodyPr/>
          <a:lstStyle>
            <a:lvl1pPr marL="0" indent="0" algn="l">
              <a:spcBef>
                <a:spcPts val="0"/>
              </a:spcBef>
              <a:buNone/>
              <a:defRPr sz="18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4007265" y="3101559"/>
            <a:ext cx="7129048" cy="1351171"/>
          </a:xfrm>
          <a:prstGeom prst="rect">
            <a:avLst/>
          </a:prstGeom>
        </p:spPr>
        <p:txBody>
          <a:bodyPr/>
          <a:lstStyle>
            <a:lvl1pPr marL="0" indent="0">
              <a:buNone/>
              <a:defRPr sz="14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4283766" y="2305878"/>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44643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03 Two Speakers Introduction">
    <p:bg>
      <p:bgPr>
        <a:solidFill>
          <a:schemeClr val="bg2"/>
        </a:solidFill>
        <a:effectLst/>
      </p:bgPr>
    </p:bg>
    <p:spTree>
      <p:nvGrpSpPr>
        <p:cNvPr id="1" name=""/>
        <p:cNvGrpSpPr/>
        <p:nvPr/>
      </p:nvGrpSpPr>
      <p:grpSpPr>
        <a:xfrm>
          <a:off x="0" y="0"/>
          <a:ext cx="0" cy="0"/>
          <a:chOff x="0" y="0"/>
          <a:chExt cx="0" cy="0"/>
        </a:xfrm>
      </p:grpSpPr>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3360736" y="142253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1" name="Marcador de texto 2">
            <a:extLst>
              <a:ext uri="{FF2B5EF4-FFF2-40B4-BE49-F238E27FC236}">
                <a16:creationId xmlns:a16="http://schemas.microsoft.com/office/drawing/2014/main" id="{85BDBF76-D4F5-E343-93B5-B32F2AC2F604}"/>
              </a:ext>
            </a:extLst>
          </p:cNvPr>
          <p:cNvSpPr>
            <a:spLocks noGrp="1"/>
          </p:cNvSpPr>
          <p:nvPr>
            <p:ph type="body" sz="quarter" idx="12" hasCustomPrompt="1"/>
          </p:nvPr>
        </p:nvSpPr>
        <p:spPr>
          <a:xfrm>
            <a:off x="3360736" y="317914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2" name="Marcador de posición de imagen 11">
            <a:extLst>
              <a:ext uri="{FF2B5EF4-FFF2-40B4-BE49-F238E27FC236}">
                <a16:creationId xmlns:a16="http://schemas.microsoft.com/office/drawing/2014/main" id="{DF6486DB-1DE4-8F4A-8124-46CB869F7230}"/>
              </a:ext>
            </a:extLst>
          </p:cNvPr>
          <p:cNvSpPr>
            <a:spLocks noGrp="1"/>
          </p:cNvSpPr>
          <p:nvPr>
            <p:ph type="pic" sz="quarter" idx="13"/>
          </p:nvPr>
        </p:nvSpPr>
        <p:spPr>
          <a:xfrm>
            <a:off x="744954" y="1422537"/>
            <a:ext cx="2279374" cy="4213495"/>
          </a:xfrm>
          <a:prstGeom prst="rect">
            <a:avLst/>
          </a:prstGeom>
        </p:spPr>
        <p:txBody>
          <a:bodyPr/>
          <a:lstStyle>
            <a:lvl1pPr marL="0" indent="0">
              <a:buNone/>
              <a:defRPr>
                <a:latin typeface="Montserrat" pitchFamily="2" charset="77"/>
              </a:defRPr>
            </a:lvl1pPr>
          </a:lstStyle>
          <a:p>
            <a:endParaRPr lang="es-ES"/>
          </a:p>
        </p:txBody>
      </p:sp>
      <p:sp>
        <p:nvSpPr>
          <p:cNvPr id="13" name="Marcador de texto 2">
            <a:extLst>
              <a:ext uri="{FF2B5EF4-FFF2-40B4-BE49-F238E27FC236}">
                <a16:creationId xmlns:a16="http://schemas.microsoft.com/office/drawing/2014/main" id="{6705EB44-C8ED-B34A-AB95-652902ACEF07}"/>
              </a:ext>
            </a:extLst>
          </p:cNvPr>
          <p:cNvSpPr>
            <a:spLocks noGrp="1"/>
          </p:cNvSpPr>
          <p:nvPr>
            <p:ph type="body" sz="quarter" idx="14" hasCustomPrompt="1"/>
          </p:nvPr>
        </p:nvSpPr>
        <p:spPr>
          <a:xfrm>
            <a:off x="3360736" y="527767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5" name="Marcador de texto 14">
            <a:extLst>
              <a:ext uri="{FF2B5EF4-FFF2-40B4-BE49-F238E27FC236}">
                <a16:creationId xmlns:a16="http://schemas.microsoft.com/office/drawing/2014/main" id="{43D84287-84D3-1F47-B7E4-8A8215BB6742}"/>
              </a:ext>
            </a:extLst>
          </p:cNvPr>
          <p:cNvSpPr>
            <a:spLocks noGrp="1"/>
          </p:cNvSpPr>
          <p:nvPr>
            <p:ph type="body" sz="quarter" idx="15" hasCustomPrompt="1"/>
          </p:nvPr>
        </p:nvSpPr>
        <p:spPr>
          <a:xfrm>
            <a:off x="3360738" y="368714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7" name="Conector recto 16">
            <a:extLst>
              <a:ext uri="{FF2B5EF4-FFF2-40B4-BE49-F238E27FC236}">
                <a16:creationId xmlns:a16="http://schemas.microsoft.com/office/drawing/2014/main" id="{D13E9538-50AB-1A4D-862A-85B6DAD06747}"/>
              </a:ext>
            </a:extLst>
          </p:cNvPr>
          <p:cNvCxnSpPr/>
          <p:nvPr userDrawn="1"/>
        </p:nvCxnSpPr>
        <p:spPr>
          <a:xfrm>
            <a:off x="3457852" y="301210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 name="Marcador de texto 2">
            <a:extLst>
              <a:ext uri="{FF2B5EF4-FFF2-40B4-BE49-F238E27FC236}">
                <a16:creationId xmlns:a16="http://schemas.microsoft.com/office/drawing/2014/main" id="{FFA86698-F29B-0647-81B4-1A29EE8F07DF}"/>
              </a:ext>
            </a:extLst>
          </p:cNvPr>
          <p:cNvSpPr>
            <a:spLocks noGrp="1"/>
          </p:cNvSpPr>
          <p:nvPr>
            <p:ph type="body" sz="quarter" idx="16" hasCustomPrompt="1"/>
          </p:nvPr>
        </p:nvSpPr>
        <p:spPr>
          <a:xfrm>
            <a:off x="8887375" y="1412046"/>
            <a:ext cx="2555876" cy="1439929"/>
          </a:xfrm>
          <a:prstGeom prst="rect">
            <a:avLst/>
          </a:prstGeom>
        </p:spPr>
        <p:txBody>
          <a:bodyPr/>
          <a:lstStyle>
            <a:lvl1pPr marL="0" indent="0" algn="l">
              <a:spcBef>
                <a:spcPts val="0"/>
              </a:spcBef>
              <a:buNone/>
              <a:defRPr sz="3600" b="1" i="0">
                <a:solidFill>
                  <a:schemeClr val="tx1"/>
                </a:solidFill>
                <a:latin typeface="Montserrat SemiBold" pitchFamily="2" charset="77"/>
              </a:defRPr>
            </a:lvl1pPr>
          </a:lstStyle>
          <a:p>
            <a:pPr lvl="0"/>
            <a:r>
              <a:rPr lang="es-ES" err="1"/>
              <a:t>Name</a:t>
            </a:r>
            <a:r>
              <a:rPr lang="es-ES"/>
              <a:t> </a:t>
            </a:r>
            <a:r>
              <a:rPr lang="es-ES" err="1"/>
              <a:t>Surname</a:t>
            </a:r>
            <a:endParaRPr lang="es-ES"/>
          </a:p>
        </p:txBody>
      </p:sp>
      <p:sp>
        <p:nvSpPr>
          <p:cNvPr id="10" name="Marcador de texto 2">
            <a:extLst>
              <a:ext uri="{FF2B5EF4-FFF2-40B4-BE49-F238E27FC236}">
                <a16:creationId xmlns:a16="http://schemas.microsoft.com/office/drawing/2014/main" id="{7E802158-FF2D-9540-A96E-45F9BC3E7D5A}"/>
              </a:ext>
            </a:extLst>
          </p:cNvPr>
          <p:cNvSpPr>
            <a:spLocks noGrp="1"/>
          </p:cNvSpPr>
          <p:nvPr>
            <p:ph type="body" sz="quarter" idx="17" hasCustomPrompt="1"/>
          </p:nvPr>
        </p:nvSpPr>
        <p:spPr>
          <a:xfrm>
            <a:off x="8887375" y="3168654"/>
            <a:ext cx="2555876" cy="358361"/>
          </a:xfrm>
          <a:prstGeom prst="rect">
            <a:avLst/>
          </a:prstGeom>
        </p:spPr>
        <p:txBody>
          <a:bodyPr/>
          <a:lstStyle>
            <a:lvl1pPr marL="0" indent="0" algn="l">
              <a:spcBef>
                <a:spcPts val="0"/>
              </a:spcBef>
              <a:buNone/>
              <a:defRPr sz="2400" b="0" i="0" cap="all" baseline="0">
                <a:solidFill>
                  <a:schemeClr val="tx1"/>
                </a:solidFill>
                <a:latin typeface="Montserrat" pitchFamily="2" charset="77"/>
              </a:defRPr>
            </a:lvl1pPr>
          </a:lstStyle>
          <a:p>
            <a:pPr lvl="0"/>
            <a:r>
              <a:rPr lang="es-ES"/>
              <a:t>ROLE</a:t>
            </a:r>
          </a:p>
        </p:txBody>
      </p:sp>
      <p:sp>
        <p:nvSpPr>
          <p:cNvPr id="14" name="Marcador de posición de imagen 11">
            <a:extLst>
              <a:ext uri="{FF2B5EF4-FFF2-40B4-BE49-F238E27FC236}">
                <a16:creationId xmlns:a16="http://schemas.microsoft.com/office/drawing/2014/main" id="{20EF75DC-2298-B64D-B5E0-A0CCC27A8B88}"/>
              </a:ext>
            </a:extLst>
          </p:cNvPr>
          <p:cNvSpPr>
            <a:spLocks noGrp="1"/>
          </p:cNvSpPr>
          <p:nvPr>
            <p:ph type="pic" sz="quarter" idx="18"/>
          </p:nvPr>
        </p:nvSpPr>
        <p:spPr>
          <a:xfrm>
            <a:off x="6271593" y="1412047"/>
            <a:ext cx="2279374" cy="4213495"/>
          </a:xfrm>
          <a:prstGeom prst="rect">
            <a:avLst/>
          </a:prstGeom>
        </p:spPr>
        <p:txBody>
          <a:bodyPr/>
          <a:lstStyle>
            <a:lvl1pPr marL="0" indent="0">
              <a:buNone/>
              <a:defRPr>
                <a:latin typeface="Montserrat" pitchFamily="2" charset="77"/>
              </a:defRPr>
            </a:lvl1pPr>
          </a:lstStyle>
          <a:p>
            <a:endParaRPr lang="es-ES"/>
          </a:p>
        </p:txBody>
      </p:sp>
      <p:sp>
        <p:nvSpPr>
          <p:cNvPr id="16" name="Marcador de texto 2">
            <a:extLst>
              <a:ext uri="{FF2B5EF4-FFF2-40B4-BE49-F238E27FC236}">
                <a16:creationId xmlns:a16="http://schemas.microsoft.com/office/drawing/2014/main" id="{0C1F951D-5996-8C4D-B019-40553B33499B}"/>
              </a:ext>
            </a:extLst>
          </p:cNvPr>
          <p:cNvSpPr>
            <a:spLocks noGrp="1"/>
          </p:cNvSpPr>
          <p:nvPr>
            <p:ph type="body" sz="quarter" idx="19" hasCustomPrompt="1"/>
          </p:nvPr>
        </p:nvSpPr>
        <p:spPr>
          <a:xfrm>
            <a:off x="8887375" y="5267181"/>
            <a:ext cx="2555876" cy="358361"/>
          </a:xfrm>
          <a:prstGeom prst="rect">
            <a:avLst/>
          </a:prstGeom>
        </p:spPr>
        <p:txBody>
          <a:bodyPr/>
          <a:lstStyle>
            <a:lvl1pPr marL="0" indent="0" algn="l">
              <a:spcBef>
                <a:spcPts val="0"/>
              </a:spcBef>
              <a:buNone/>
              <a:defRPr sz="1600" b="0" i="0">
                <a:solidFill>
                  <a:schemeClr val="accent1"/>
                </a:solidFill>
                <a:latin typeface="Montserrat" pitchFamily="2" charset="77"/>
              </a:defRPr>
            </a:lvl1pPr>
          </a:lstStyle>
          <a:p>
            <a:pPr lvl="0"/>
            <a:r>
              <a:rPr lang="es-ES"/>
              <a:t>@</a:t>
            </a:r>
            <a:r>
              <a:rPr lang="es-ES" err="1"/>
              <a:t>twitterusername</a:t>
            </a:r>
            <a:endParaRPr lang="es-ES"/>
          </a:p>
        </p:txBody>
      </p:sp>
      <p:sp>
        <p:nvSpPr>
          <p:cNvPr id="18" name="Marcador de texto 14">
            <a:extLst>
              <a:ext uri="{FF2B5EF4-FFF2-40B4-BE49-F238E27FC236}">
                <a16:creationId xmlns:a16="http://schemas.microsoft.com/office/drawing/2014/main" id="{8EA8598F-1837-4D41-B648-3C9B58B99281}"/>
              </a:ext>
            </a:extLst>
          </p:cNvPr>
          <p:cNvSpPr>
            <a:spLocks noGrp="1"/>
          </p:cNvSpPr>
          <p:nvPr>
            <p:ph type="body" sz="quarter" idx="20" hasCustomPrompt="1"/>
          </p:nvPr>
        </p:nvSpPr>
        <p:spPr>
          <a:xfrm>
            <a:off x="8887377" y="3676652"/>
            <a:ext cx="2555875" cy="1351171"/>
          </a:xfrm>
          <a:prstGeom prst="rect">
            <a:avLst/>
          </a:prstGeom>
        </p:spPr>
        <p:txBody>
          <a:bodyPr/>
          <a:lstStyle>
            <a:lvl1pPr marL="0" indent="0">
              <a:buNone/>
              <a:defRPr sz="1200">
                <a:latin typeface="Montserrat" pitchFamily="2" charset="77"/>
              </a:defRPr>
            </a:lvl1pPr>
          </a:lstStyle>
          <a:p>
            <a:pPr lvl="0"/>
            <a:r>
              <a:rPr lang="es-ES" err="1"/>
              <a:t>Insert</a:t>
            </a:r>
            <a:r>
              <a:rPr lang="es-ES"/>
              <a:t> </a:t>
            </a:r>
            <a:r>
              <a:rPr lang="es-ES" err="1"/>
              <a:t>description</a:t>
            </a:r>
            <a:r>
              <a:rPr lang="es-ES"/>
              <a:t> </a:t>
            </a:r>
            <a:r>
              <a:rPr lang="es-ES" err="1"/>
              <a:t>here</a:t>
            </a:r>
            <a:endParaRPr lang="es-ES"/>
          </a:p>
        </p:txBody>
      </p:sp>
      <p:cxnSp>
        <p:nvCxnSpPr>
          <p:cNvPr id="19" name="Conector recto 18">
            <a:extLst>
              <a:ext uri="{FF2B5EF4-FFF2-40B4-BE49-F238E27FC236}">
                <a16:creationId xmlns:a16="http://schemas.microsoft.com/office/drawing/2014/main" id="{3F9DAB61-76A3-2E45-964D-0FB7E6EED351}"/>
              </a:ext>
            </a:extLst>
          </p:cNvPr>
          <p:cNvCxnSpPr/>
          <p:nvPr userDrawn="1"/>
        </p:nvCxnSpPr>
        <p:spPr>
          <a:xfrm>
            <a:off x="8984491" y="3001616"/>
            <a:ext cx="2279374" cy="0"/>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10922"/>
      </p:ext>
    </p:extLst>
  </p:cSld>
  <p:clrMapOvr>
    <a:masterClrMapping/>
  </p:clrMapOvr>
  <p:extLst>
    <p:ext uri="{DCECCB84-F9BA-43D5-87BE-67443E8EF086}">
      <p15:sldGuideLst xmlns:p15="http://schemas.microsoft.com/office/powerpoint/2012/main">
        <p15:guide id="1" pos="395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5 Find Us Countries">
    <p:spTree>
      <p:nvGrpSpPr>
        <p:cNvPr id="1" name=""/>
        <p:cNvGrpSpPr/>
        <p:nvPr/>
      </p:nvGrpSpPr>
      <p:grpSpPr>
        <a:xfrm>
          <a:off x="0" y="0"/>
          <a:ext cx="0" cy="0"/>
          <a:chOff x="0" y="0"/>
          <a:chExt cx="0" cy="0"/>
        </a:xfrm>
      </p:grpSpPr>
      <p:pic>
        <p:nvPicPr>
          <p:cNvPr id="48" name="Graphic 24">
            <a:extLst>
              <a:ext uri="{FF2B5EF4-FFF2-40B4-BE49-F238E27FC236}">
                <a16:creationId xmlns:a16="http://schemas.microsoft.com/office/drawing/2014/main" id="{30677C0F-FA41-1E4F-8117-5514BE33C6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0318" y="4917536"/>
            <a:ext cx="1225082" cy="1225082"/>
          </a:xfrm>
          <a:prstGeom prst="rect">
            <a:avLst/>
          </a:prstGeom>
        </p:spPr>
      </p:pic>
      <p:pic>
        <p:nvPicPr>
          <p:cNvPr id="49" name="Graphic 25">
            <a:extLst>
              <a:ext uri="{FF2B5EF4-FFF2-40B4-BE49-F238E27FC236}">
                <a16:creationId xmlns:a16="http://schemas.microsoft.com/office/drawing/2014/main" id="{DDC8BDB2-DF43-0245-A941-B27B87831B2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32820" y="2843797"/>
            <a:ext cx="1225082" cy="1225082"/>
          </a:xfrm>
          <a:prstGeom prst="rect">
            <a:avLst/>
          </a:prstGeom>
        </p:spPr>
      </p:pic>
      <p:pic>
        <p:nvPicPr>
          <p:cNvPr id="50" name="Graphic 26">
            <a:extLst>
              <a:ext uri="{FF2B5EF4-FFF2-40B4-BE49-F238E27FC236}">
                <a16:creationId xmlns:a16="http://schemas.microsoft.com/office/drawing/2014/main" id="{1CACDD87-C4E2-FB49-A06D-3620D0F2C830}"/>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687" y="4917536"/>
            <a:ext cx="1225082" cy="1225082"/>
          </a:xfrm>
          <a:prstGeom prst="rect">
            <a:avLst/>
          </a:prstGeom>
        </p:spPr>
      </p:pic>
      <p:pic>
        <p:nvPicPr>
          <p:cNvPr id="51" name="Graphic 27">
            <a:extLst>
              <a:ext uri="{FF2B5EF4-FFF2-40B4-BE49-F238E27FC236}">
                <a16:creationId xmlns:a16="http://schemas.microsoft.com/office/drawing/2014/main" id="{9008B687-6251-E44A-A6A0-8EDF08B81C8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0318" y="2843796"/>
            <a:ext cx="1225082" cy="1225082"/>
          </a:xfrm>
          <a:prstGeom prst="rect">
            <a:avLst/>
          </a:prstGeom>
        </p:spPr>
      </p:pic>
      <p:pic>
        <p:nvPicPr>
          <p:cNvPr id="52" name="Graphic 28">
            <a:extLst>
              <a:ext uri="{FF2B5EF4-FFF2-40B4-BE49-F238E27FC236}">
                <a16:creationId xmlns:a16="http://schemas.microsoft.com/office/drawing/2014/main" id="{F4784488-4A69-7548-AB18-87749652B288}"/>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64941" y="868680"/>
            <a:ext cx="1225082" cy="1225082"/>
          </a:xfrm>
          <a:prstGeom prst="rect">
            <a:avLst/>
          </a:prstGeom>
        </p:spPr>
      </p:pic>
      <p:pic>
        <p:nvPicPr>
          <p:cNvPr id="53" name="Graphic 37">
            <a:extLst>
              <a:ext uri="{FF2B5EF4-FFF2-40B4-BE49-F238E27FC236}">
                <a16:creationId xmlns:a16="http://schemas.microsoft.com/office/drawing/2014/main" id="{8C3FA1EB-9AEF-3247-987B-35892B9E3CA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98311" y="867492"/>
            <a:ext cx="1225082" cy="1225082"/>
          </a:xfrm>
          <a:prstGeom prst="rect">
            <a:avLst/>
          </a:prstGeom>
        </p:spPr>
      </p:pic>
      <p:sp>
        <p:nvSpPr>
          <p:cNvPr id="6" name="CuadroTexto 5">
            <a:extLst>
              <a:ext uri="{FF2B5EF4-FFF2-40B4-BE49-F238E27FC236}">
                <a16:creationId xmlns:a16="http://schemas.microsoft.com/office/drawing/2014/main" id="{232EE5EE-6F75-8C46-B9E5-DF9202E45B30}"/>
              </a:ext>
            </a:extLst>
          </p:cNvPr>
          <p:cNvSpPr txBox="1"/>
          <p:nvPr userDrawn="1"/>
        </p:nvSpPr>
        <p:spPr>
          <a:xfrm>
            <a:off x="6993687" y="2130061"/>
            <a:ext cx="1225080" cy="246221"/>
          </a:xfrm>
          <a:prstGeom prst="rect">
            <a:avLst/>
          </a:prstGeom>
          <a:noFill/>
        </p:spPr>
        <p:txBody>
          <a:bodyPr wrap="square" rtlCol="0">
            <a:spAutoFit/>
          </a:bodyPr>
          <a:lstStyle/>
          <a:p>
            <a:pPr algn="ctr"/>
            <a:r>
              <a:rPr lang="es-ES" sz="1000" b="1" i="0">
                <a:latin typeface="Montserrat" pitchFamily="2" charset="77"/>
              </a:rPr>
              <a:t>SPAIN</a:t>
            </a:r>
          </a:p>
        </p:txBody>
      </p:sp>
      <p:sp>
        <p:nvSpPr>
          <p:cNvPr id="54" name="CuadroTexto 53">
            <a:extLst>
              <a:ext uri="{FF2B5EF4-FFF2-40B4-BE49-F238E27FC236}">
                <a16:creationId xmlns:a16="http://schemas.microsoft.com/office/drawing/2014/main" id="{C1EF6B0B-6258-F248-8A94-9B542433C556}"/>
              </a:ext>
            </a:extLst>
          </p:cNvPr>
          <p:cNvSpPr txBox="1"/>
          <p:nvPr userDrawn="1"/>
        </p:nvSpPr>
        <p:spPr>
          <a:xfrm>
            <a:off x="9360317" y="2130061"/>
            <a:ext cx="1225080" cy="246221"/>
          </a:xfrm>
          <a:prstGeom prst="rect">
            <a:avLst/>
          </a:prstGeom>
          <a:noFill/>
        </p:spPr>
        <p:txBody>
          <a:bodyPr wrap="square" rtlCol="0">
            <a:spAutoFit/>
          </a:bodyPr>
          <a:lstStyle/>
          <a:p>
            <a:pPr algn="ctr"/>
            <a:r>
              <a:rPr lang="es-ES" sz="1000" b="1" i="0">
                <a:latin typeface="Montserrat" pitchFamily="2" charset="77"/>
              </a:rPr>
              <a:t>USA</a:t>
            </a:r>
          </a:p>
        </p:txBody>
      </p:sp>
      <p:sp>
        <p:nvSpPr>
          <p:cNvPr id="55" name="CuadroTexto 54">
            <a:extLst>
              <a:ext uri="{FF2B5EF4-FFF2-40B4-BE49-F238E27FC236}">
                <a16:creationId xmlns:a16="http://schemas.microsoft.com/office/drawing/2014/main" id="{ADB8E67B-1E61-7349-B303-11E10D1465CD}"/>
              </a:ext>
            </a:extLst>
          </p:cNvPr>
          <p:cNvSpPr txBox="1"/>
          <p:nvPr userDrawn="1"/>
        </p:nvSpPr>
        <p:spPr>
          <a:xfrm>
            <a:off x="7032818" y="4088745"/>
            <a:ext cx="1325243" cy="246221"/>
          </a:xfrm>
          <a:prstGeom prst="rect">
            <a:avLst/>
          </a:prstGeom>
          <a:noFill/>
        </p:spPr>
        <p:txBody>
          <a:bodyPr wrap="square" rtlCol="0">
            <a:spAutoFit/>
          </a:bodyPr>
          <a:lstStyle/>
          <a:p>
            <a:pPr algn="ctr"/>
            <a:r>
              <a:rPr lang="es-ES" sz="1000" b="1" i="0">
                <a:latin typeface="Montserrat" pitchFamily="2" charset="77"/>
              </a:rPr>
              <a:t>UAE</a:t>
            </a:r>
          </a:p>
        </p:txBody>
      </p:sp>
      <p:sp>
        <p:nvSpPr>
          <p:cNvPr id="58" name="CuadroTexto 57">
            <a:extLst>
              <a:ext uri="{FF2B5EF4-FFF2-40B4-BE49-F238E27FC236}">
                <a16:creationId xmlns:a16="http://schemas.microsoft.com/office/drawing/2014/main" id="{3E99A6FB-CB56-2B49-8F99-2330C6A2D595}"/>
              </a:ext>
            </a:extLst>
          </p:cNvPr>
          <p:cNvSpPr txBox="1"/>
          <p:nvPr userDrawn="1"/>
        </p:nvSpPr>
        <p:spPr>
          <a:xfrm>
            <a:off x="6972252" y="6168118"/>
            <a:ext cx="1260926" cy="246221"/>
          </a:xfrm>
          <a:prstGeom prst="rect">
            <a:avLst/>
          </a:prstGeom>
          <a:noFill/>
        </p:spPr>
        <p:txBody>
          <a:bodyPr wrap="square" rtlCol="0">
            <a:spAutoFit/>
          </a:bodyPr>
          <a:lstStyle/>
          <a:p>
            <a:pPr algn="ctr"/>
            <a:r>
              <a:rPr lang="es-ES" sz="1000" b="1" i="0">
                <a:latin typeface="Montserrat" pitchFamily="2" charset="77"/>
              </a:rPr>
              <a:t>GERMANY</a:t>
            </a:r>
          </a:p>
        </p:txBody>
      </p:sp>
      <p:sp>
        <p:nvSpPr>
          <p:cNvPr id="61" name="CuadroTexto 60">
            <a:extLst>
              <a:ext uri="{FF2B5EF4-FFF2-40B4-BE49-F238E27FC236}">
                <a16:creationId xmlns:a16="http://schemas.microsoft.com/office/drawing/2014/main" id="{8175E88F-082B-B94A-868B-F379549A5E68}"/>
              </a:ext>
            </a:extLst>
          </p:cNvPr>
          <p:cNvSpPr txBox="1"/>
          <p:nvPr userDrawn="1"/>
        </p:nvSpPr>
        <p:spPr>
          <a:xfrm>
            <a:off x="9360317" y="6168118"/>
            <a:ext cx="1225080" cy="246221"/>
          </a:xfrm>
          <a:prstGeom prst="rect">
            <a:avLst/>
          </a:prstGeom>
          <a:noFill/>
        </p:spPr>
        <p:txBody>
          <a:bodyPr wrap="square" rtlCol="0">
            <a:spAutoFit/>
          </a:bodyPr>
          <a:lstStyle/>
          <a:p>
            <a:pPr algn="ctr"/>
            <a:r>
              <a:rPr lang="es-ES" sz="1000" b="1" i="0">
                <a:latin typeface="Montserrat" pitchFamily="2" charset="77"/>
              </a:rPr>
              <a:t>NETHERLANDS</a:t>
            </a:r>
          </a:p>
        </p:txBody>
      </p:sp>
      <p:sp>
        <p:nvSpPr>
          <p:cNvPr id="64" name="CuadroTexto 63">
            <a:extLst>
              <a:ext uri="{FF2B5EF4-FFF2-40B4-BE49-F238E27FC236}">
                <a16:creationId xmlns:a16="http://schemas.microsoft.com/office/drawing/2014/main" id="{87C8C869-FDE5-0A44-88C9-F8EE2CCAD504}"/>
              </a:ext>
            </a:extLst>
          </p:cNvPr>
          <p:cNvSpPr txBox="1"/>
          <p:nvPr userDrawn="1"/>
        </p:nvSpPr>
        <p:spPr>
          <a:xfrm>
            <a:off x="9360317" y="4144036"/>
            <a:ext cx="1225080" cy="400110"/>
          </a:xfrm>
          <a:prstGeom prst="rect">
            <a:avLst/>
          </a:prstGeom>
          <a:noFill/>
        </p:spPr>
        <p:txBody>
          <a:bodyPr wrap="square" rtlCol="0">
            <a:spAutoFit/>
          </a:bodyPr>
          <a:lstStyle/>
          <a:p>
            <a:pPr algn="ctr"/>
            <a:r>
              <a:rPr lang="es-ES" sz="1000" b="1" i="0">
                <a:latin typeface="Montserrat" pitchFamily="2" charset="77"/>
              </a:rPr>
              <a:t>UNITED KINGDOM</a:t>
            </a:r>
          </a:p>
        </p:txBody>
      </p:sp>
      <p:sp>
        <p:nvSpPr>
          <p:cNvPr id="16" name="CuadroTexto 23">
            <a:extLst>
              <a:ext uri="{FF2B5EF4-FFF2-40B4-BE49-F238E27FC236}">
                <a16:creationId xmlns:a16="http://schemas.microsoft.com/office/drawing/2014/main" id="{C90AC15D-37DA-F84D-945C-1B50B676D675}"/>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a:latin typeface="Montserrat" pitchFamily="2" charset="77"/>
              </a:rPr>
              <a:t>You can</a:t>
            </a:r>
          </a:p>
          <a:p>
            <a:pPr marL="0" indent="0">
              <a:lnSpc>
                <a:spcPct val="80000"/>
              </a:lnSpc>
              <a:tabLst/>
            </a:pPr>
            <a:r>
              <a:rPr lang="es-ES" sz="5400" b="1" i="0">
                <a:solidFill>
                  <a:schemeClr val="accent1"/>
                </a:solidFill>
                <a:latin typeface="Montserrat" pitchFamily="2" charset="77"/>
              </a:rPr>
              <a:t>find us</a:t>
            </a:r>
          </a:p>
        </p:txBody>
      </p:sp>
    </p:spTree>
    <p:extLst>
      <p:ext uri="{BB962C8B-B14F-4D97-AF65-F5344CB8AC3E}">
        <p14:creationId xmlns:p14="http://schemas.microsoft.com/office/powerpoint/2010/main" val="2030394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04 Agenda">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5F908D5-DF25-5C49-9C34-A0B0B14FE331}"/>
              </a:ext>
            </a:extLst>
          </p:cNvPr>
          <p:cNvCxnSpPr/>
          <p:nvPr userDrawn="1"/>
        </p:nvCxnSpPr>
        <p:spPr>
          <a:xfrm>
            <a:off x="6996734" y="2699132"/>
            <a:ext cx="0" cy="4181959"/>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1">
            <a:extLst>
              <a:ext uri="{FF2B5EF4-FFF2-40B4-BE49-F238E27FC236}">
                <a16:creationId xmlns:a16="http://schemas.microsoft.com/office/drawing/2014/main" id="{6854F89D-93F8-5E45-9FEE-B0438A140111}"/>
              </a:ext>
            </a:extLst>
          </p:cNvPr>
          <p:cNvSpPr>
            <a:spLocks noGrp="1"/>
          </p:cNvSpPr>
          <p:nvPr>
            <p:ph type="pic" sz="quarter" idx="12"/>
          </p:nvPr>
        </p:nvSpPr>
        <p:spPr>
          <a:xfrm>
            <a:off x="0" y="2699132"/>
            <a:ext cx="5188945" cy="4158867"/>
          </a:xfrm>
          <a:prstGeom prst="rect">
            <a:avLst/>
          </a:prstGeom>
        </p:spPr>
        <p:txBody>
          <a:bodyPr/>
          <a:lstStyle>
            <a:lvl1pPr>
              <a:defRPr>
                <a:latin typeface="Montserrat" pitchFamily="2" charset="77"/>
              </a:defRPr>
            </a:lvl1pPr>
          </a:lstStyle>
          <a:p>
            <a:endParaRPr lang="en-ES"/>
          </a:p>
        </p:txBody>
      </p:sp>
      <p:sp>
        <p:nvSpPr>
          <p:cNvPr id="44" name="Text Placeholder 43">
            <a:extLst>
              <a:ext uri="{FF2B5EF4-FFF2-40B4-BE49-F238E27FC236}">
                <a16:creationId xmlns:a16="http://schemas.microsoft.com/office/drawing/2014/main" id="{3E796C81-E853-674E-B6D3-240086384733}"/>
              </a:ext>
            </a:extLst>
          </p:cNvPr>
          <p:cNvSpPr>
            <a:spLocks noGrp="1"/>
          </p:cNvSpPr>
          <p:nvPr>
            <p:ph type="body" sz="quarter" idx="13" hasCustomPrompt="1"/>
          </p:nvPr>
        </p:nvSpPr>
        <p:spPr>
          <a:xfrm>
            <a:off x="7086601" y="1850546"/>
            <a:ext cx="2265712" cy="370175"/>
          </a:xfrm>
          <a:prstGeom prst="rect">
            <a:avLst/>
          </a:prstGeom>
        </p:spPr>
        <p:txBody>
          <a:bodyPr lIns="0" tIns="0" rIns="0" bIns="0"/>
          <a:lstStyle>
            <a:lvl1pPr marL="0" indent="0">
              <a:spcBef>
                <a:spcPts val="0"/>
              </a:spcBef>
              <a:buNone/>
              <a:defRPr sz="2400" b="1" i="0">
                <a:latin typeface="Montserrat" pitchFamily="2" charset="77"/>
              </a:defRPr>
            </a:lvl1pPr>
          </a:lstStyle>
          <a:p>
            <a:pPr lvl="0"/>
            <a:r>
              <a:rPr lang="en-GB"/>
              <a:t>January 23</a:t>
            </a:r>
            <a:endParaRPr lang="en-ES"/>
          </a:p>
        </p:txBody>
      </p:sp>
      <p:sp>
        <p:nvSpPr>
          <p:cNvPr id="45" name="Text Placeholder 43">
            <a:extLst>
              <a:ext uri="{FF2B5EF4-FFF2-40B4-BE49-F238E27FC236}">
                <a16:creationId xmlns:a16="http://schemas.microsoft.com/office/drawing/2014/main" id="{5F8FDC35-B38C-F949-924C-EC91996C2989}"/>
              </a:ext>
            </a:extLst>
          </p:cNvPr>
          <p:cNvSpPr>
            <a:spLocks noGrp="1"/>
          </p:cNvSpPr>
          <p:nvPr>
            <p:ph type="body" sz="quarter" idx="14" hasCustomPrompt="1"/>
          </p:nvPr>
        </p:nvSpPr>
        <p:spPr>
          <a:xfrm>
            <a:off x="7086601" y="2897766"/>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err="1"/>
              <a:t>Dealy</a:t>
            </a:r>
            <a:r>
              <a:rPr lang="en-GB"/>
              <a:t> team state up</a:t>
            </a:r>
            <a:endParaRPr lang="en-ES"/>
          </a:p>
        </p:txBody>
      </p:sp>
      <p:sp>
        <p:nvSpPr>
          <p:cNvPr id="46" name="Text Placeholder 43">
            <a:extLst>
              <a:ext uri="{FF2B5EF4-FFF2-40B4-BE49-F238E27FC236}">
                <a16:creationId xmlns:a16="http://schemas.microsoft.com/office/drawing/2014/main" id="{45150466-F5DB-7F4B-BA2E-D749A1F6E485}"/>
              </a:ext>
            </a:extLst>
          </p:cNvPr>
          <p:cNvSpPr>
            <a:spLocks noGrp="1"/>
          </p:cNvSpPr>
          <p:nvPr>
            <p:ph type="body" sz="quarter" idx="15" hasCustomPrompt="1"/>
          </p:nvPr>
        </p:nvSpPr>
        <p:spPr>
          <a:xfrm>
            <a:off x="7086600" y="3231874"/>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A</a:t>
            </a:r>
            <a:endParaRPr lang="en-ES"/>
          </a:p>
        </p:txBody>
      </p:sp>
      <p:sp>
        <p:nvSpPr>
          <p:cNvPr id="47" name="Text Placeholder 43">
            <a:extLst>
              <a:ext uri="{FF2B5EF4-FFF2-40B4-BE49-F238E27FC236}">
                <a16:creationId xmlns:a16="http://schemas.microsoft.com/office/drawing/2014/main" id="{3A5A1D1C-045D-9346-BD07-DDDC94E36C58}"/>
              </a:ext>
            </a:extLst>
          </p:cNvPr>
          <p:cNvSpPr>
            <a:spLocks noGrp="1"/>
          </p:cNvSpPr>
          <p:nvPr>
            <p:ph type="body" sz="quarter" idx="16" hasCustomPrompt="1"/>
          </p:nvPr>
        </p:nvSpPr>
        <p:spPr>
          <a:xfrm>
            <a:off x="5750171" y="289776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48" name="Text Placeholder 43">
            <a:extLst>
              <a:ext uri="{FF2B5EF4-FFF2-40B4-BE49-F238E27FC236}">
                <a16:creationId xmlns:a16="http://schemas.microsoft.com/office/drawing/2014/main" id="{44882592-C77C-9748-B762-59BB08B27042}"/>
              </a:ext>
            </a:extLst>
          </p:cNvPr>
          <p:cNvSpPr>
            <a:spLocks noGrp="1"/>
          </p:cNvSpPr>
          <p:nvPr>
            <p:ph type="body" sz="quarter" idx="17" hasCustomPrompt="1"/>
          </p:nvPr>
        </p:nvSpPr>
        <p:spPr>
          <a:xfrm>
            <a:off x="7086601" y="3909462"/>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Welcome Message</a:t>
            </a:r>
            <a:endParaRPr lang="en-ES"/>
          </a:p>
        </p:txBody>
      </p:sp>
      <p:sp>
        <p:nvSpPr>
          <p:cNvPr id="49" name="Text Placeholder 43">
            <a:extLst>
              <a:ext uri="{FF2B5EF4-FFF2-40B4-BE49-F238E27FC236}">
                <a16:creationId xmlns:a16="http://schemas.microsoft.com/office/drawing/2014/main" id="{D88E4B50-7526-594F-8E8D-1E61BC5EF28D}"/>
              </a:ext>
            </a:extLst>
          </p:cNvPr>
          <p:cNvSpPr>
            <a:spLocks noGrp="1"/>
          </p:cNvSpPr>
          <p:nvPr>
            <p:ph type="body" sz="quarter" idx="18" hasCustomPrompt="1"/>
          </p:nvPr>
        </p:nvSpPr>
        <p:spPr>
          <a:xfrm>
            <a:off x="7086600" y="4243570"/>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B</a:t>
            </a:r>
            <a:endParaRPr lang="en-ES"/>
          </a:p>
        </p:txBody>
      </p:sp>
      <p:sp>
        <p:nvSpPr>
          <p:cNvPr id="50" name="Text Placeholder 43">
            <a:extLst>
              <a:ext uri="{FF2B5EF4-FFF2-40B4-BE49-F238E27FC236}">
                <a16:creationId xmlns:a16="http://schemas.microsoft.com/office/drawing/2014/main" id="{F4E79C85-01D0-D843-9AD3-9ADF71CFB0D4}"/>
              </a:ext>
            </a:extLst>
          </p:cNvPr>
          <p:cNvSpPr>
            <a:spLocks noGrp="1"/>
          </p:cNvSpPr>
          <p:nvPr>
            <p:ph type="body" sz="quarter" idx="19" hasCustomPrompt="1"/>
          </p:nvPr>
        </p:nvSpPr>
        <p:spPr>
          <a:xfrm>
            <a:off x="5750171" y="390617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1" name="Text Placeholder 43">
            <a:extLst>
              <a:ext uri="{FF2B5EF4-FFF2-40B4-BE49-F238E27FC236}">
                <a16:creationId xmlns:a16="http://schemas.microsoft.com/office/drawing/2014/main" id="{6ED40B48-509D-8248-BA2C-32E6C3EA5EDB}"/>
              </a:ext>
            </a:extLst>
          </p:cNvPr>
          <p:cNvSpPr>
            <a:spLocks noGrp="1"/>
          </p:cNvSpPr>
          <p:nvPr>
            <p:ph type="body" sz="quarter" idx="20" hasCustomPrompt="1"/>
          </p:nvPr>
        </p:nvSpPr>
        <p:spPr>
          <a:xfrm>
            <a:off x="7086601" y="4911301"/>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About Us</a:t>
            </a:r>
            <a:endParaRPr lang="en-ES"/>
          </a:p>
        </p:txBody>
      </p:sp>
      <p:sp>
        <p:nvSpPr>
          <p:cNvPr id="52" name="Text Placeholder 43">
            <a:extLst>
              <a:ext uri="{FF2B5EF4-FFF2-40B4-BE49-F238E27FC236}">
                <a16:creationId xmlns:a16="http://schemas.microsoft.com/office/drawing/2014/main" id="{9F61D71D-BB15-AF46-842E-A8B1FB6AC9F8}"/>
              </a:ext>
            </a:extLst>
          </p:cNvPr>
          <p:cNvSpPr>
            <a:spLocks noGrp="1"/>
          </p:cNvSpPr>
          <p:nvPr>
            <p:ph type="body" sz="quarter" idx="21" hasCustomPrompt="1"/>
          </p:nvPr>
        </p:nvSpPr>
        <p:spPr>
          <a:xfrm>
            <a:off x="7086600" y="5245409"/>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Meeting Room C</a:t>
            </a:r>
            <a:endParaRPr lang="en-ES"/>
          </a:p>
        </p:txBody>
      </p:sp>
      <p:sp>
        <p:nvSpPr>
          <p:cNvPr id="53" name="Text Placeholder 43">
            <a:extLst>
              <a:ext uri="{FF2B5EF4-FFF2-40B4-BE49-F238E27FC236}">
                <a16:creationId xmlns:a16="http://schemas.microsoft.com/office/drawing/2014/main" id="{79291BE7-6E7D-E64A-AC9D-7B11277158FB}"/>
              </a:ext>
            </a:extLst>
          </p:cNvPr>
          <p:cNvSpPr>
            <a:spLocks noGrp="1"/>
          </p:cNvSpPr>
          <p:nvPr>
            <p:ph type="body" sz="quarter" idx="22" hasCustomPrompt="1"/>
          </p:nvPr>
        </p:nvSpPr>
        <p:spPr>
          <a:xfrm>
            <a:off x="5750171" y="4914586"/>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4" name="Text Placeholder 43">
            <a:extLst>
              <a:ext uri="{FF2B5EF4-FFF2-40B4-BE49-F238E27FC236}">
                <a16:creationId xmlns:a16="http://schemas.microsoft.com/office/drawing/2014/main" id="{5A6B35DE-0AB2-A647-A387-59A949C824DC}"/>
              </a:ext>
            </a:extLst>
          </p:cNvPr>
          <p:cNvSpPr>
            <a:spLocks noGrp="1"/>
          </p:cNvSpPr>
          <p:nvPr>
            <p:ph type="body" sz="quarter" idx="23" hasCustomPrompt="1"/>
          </p:nvPr>
        </p:nvSpPr>
        <p:spPr>
          <a:xfrm>
            <a:off x="7086601" y="5922997"/>
            <a:ext cx="4049712" cy="296256"/>
          </a:xfrm>
          <a:prstGeom prst="rect">
            <a:avLst/>
          </a:prstGeom>
        </p:spPr>
        <p:txBody>
          <a:bodyPr lIns="0" tIns="0" rIns="0" bIns="0"/>
          <a:lstStyle>
            <a:lvl1pPr marL="0" indent="0">
              <a:spcBef>
                <a:spcPts val="0"/>
              </a:spcBef>
              <a:buNone/>
              <a:defRPr sz="1400" b="1" i="0">
                <a:latin typeface="Montserrat" pitchFamily="2" charset="77"/>
              </a:defRPr>
            </a:lvl1pPr>
          </a:lstStyle>
          <a:p>
            <a:pPr lvl="0"/>
            <a:r>
              <a:rPr lang="en-GB"/>
              <a:t>Services</a:t>
            </a:r>
            <a:endParaRPr lang="en-ES"/>
          </a:p>
        </p:txBody>
      </p:sp>
      <p:sp>
        <p:nvSpPr>
          <p:cNvPr id="55" name="Text Placeholder 43">
            <a:extLst>
              <a:ext uri="{FF2B5EF4-FFF2-40B4-BE49-F238E27FC236}">
                <a16:creationId xmlns:a16="http://schemas.microsoft.com/office/drawing/2014/main" id="{3759879C-7BF5-284C-8FE6-F2C54B8E7359}"/>
              </a:ext>
            </a:extLst>
          </p:cNvPr>
          <p:cNvSpPr>
            <a:spLocks noGrp="1"/>
          </p:cNvSpPr>
          <p:nvPr>
            <p:ph type="body" sz="quarter" idx="24" hasCustomPrompt="1"/>
          </p:nvPr>
        </p:nvSpPr>
        <p:spPr>
          <a:xfrm>
            <a:off x="7086600" y="6257105"/>
            <a:ext cx="4049705" cy="197126"/>
          </a:xfrm>
          <a:prstGeom prst="rect">
            <a:avLst/>
          </a:prstGeom>
        </p:spPr>
        <p:txBody>
          <a:bodyPr lIns="0" tIns="0" rIns="0" bIns="0"/>
          <a:lstStyle>
            <a:lvl1pPr marL="0" indent="0">
              <a:spcBef>
                <a:spcPts val="0"/>
              </a:spcBef>
              <a:buNone/>
              <a:defRPr sz="1200" b="0" i="0">
                <a:solidFill>
                  <a:schemeClr val="tx1"/>
                </a:solidFill>
                <a:latin typeface="Montserrat Light" pitchFamily="2" charset="77"/>
              </a:defRPr>
            </a:lvl1pPr>
          </a:lstStyle>
          <a:p>
            <a:pPr lvl="0"/>
            <a:r>
              <a:rPr lang="en-GB"/>
              <a:t>Event Big Room</a:t>
            </a:r>
            <a:endParaRPr lang="en-ES"/>
          </a:p>
        </p:txBody>
      </p:sp>
      <p:sp>
        <p:nvSpPr>
          <p:cNvPr id="56" name="Text Placeholder 43">
            <a:extLst>
              <a:ext uri="{FF2B5EF4-FFF2-40B4-BE49-F238E27FC236}">
                <a16:creationId xmlns:a16="http://schemas.microsoft.com/office/drawing/2014/main" id="{83BC0513-B32C-7041-830D-E5D00B47B5AD}"/>
              </a:ext>
            </a:extLst>
          </p:cNvPr>
          <p:cNvSpPr>
            <a:spLocks noGrp="1"/>
          </p:cNvSpPr>
          <p:nvPr>
            <p:ph type="body" sz="quarter" idx="25" hasCustomPrompt="1"/>
          </p:nvPr>
        </p:nvSpPr>
        <p:spPr>
          <a:xfrm>
            <a:off x="5750171" y="5922997"/>
            <a:ext cx="1079500" cy="296256"/>
          </a:xfrm>
          <a:prstGeom prst="rect">
            <a:avLst/>
          </a:prstGeom>
        </p:spPr>
        <p:txBody>
          <a:bodyPr lIns="0" tIns="0" rIns="0" bIns="0"/>
          <a:lstStyle>
            <a:lvl1pPr marL="0" indent="0">
              <a:spcBef>
                <a:spcPts val="0"/>
              </a:spcBef>
              <a:buNone/>
              <a:defRPr sz="1100" b="1" i="0">
                <a:latin typeface="Montserrat" pitchFamily="2" charset="77"/>
              </a:defRPr>
            </a:lvl1pPr>
          </a:lstStyle>
          <a:p>
            <a:pPr lvl="0"/>
            <a:r>
              <a:rPr lang="en-GB"/>
              <a:t>09:10 – 09:30</a:t>
            </a:r>
            <a:endParaRPr lang="en-ES"/>
          </a:p>
        </p:txBody>
      </p:sp>
      <p:sp>
        <p:nvSpPr>
          <p:cNvPr id="57" name="TextBox 56">
            <a:extLst>
              <a:ext uri="{FF2B5EF4-FFF2-40B4-BE49-F238E27FC236}">
                <a16:creationId xmlns:a16="http://schemas.microsoft.com/office/drawing/2014/main" id="{3D72A674-2CD1-9B4F-9666-C053EE3D6DEB}"/>
              </a:ext>
            </a:extLst>
          </p:cNvPr>
          <p:cNvSpPr txBox="1"/>
          <p:nvPr userDrawn="1"/>
        </p:nvSpPr>
        <p:spPr>
          <a:xfrm>
            <a:off x="911225" y="1527801"/>
            <a:ext cx="4275929" cy="1015663"/>
          </a:xfrm>
          <a:prstGeom prst="rect">
            <a:avLst/>
          </a:prstGeom>
          <a:noFill/>
        </p:spPr>
        <p:txBody>
          <a:bodyPr wrap="square" rtlCol="0">
            <a:spAutoFit/>
          </a:bodyPr>
          <a:lstStyle/>
          <a:p>
            <a:r>
              <a:rPr lang="en-US" sz="6000" b="1" i="0">
                <a:latin typeface="Montserrat SemiBold" pitchFamily="2" charset="77"/>
              </a:rPr>
              <a:t>Agenda</a:t>
            </a:r>
            <a:endParaRPr lang="en-ES" sz="6000" b="1" i="0">
              <a:latin typeface="Montserrat SemiBold" pitchFamily="2" charset="77"/>
            </a:endParaRPr>
          </a:p>
        </p:txBody>
      </p:sp>
    </p:spTree>
    <p:extLst>
      <p:ext uri="{BB962C8B-B14F-4D97-AF65-F5344CB8AC3E}">
        <p14:creationId xmlns:p14="http://schemas.microsoft.com/office/powerpoint/2010/main" val="4736653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05 Content List">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5916613" y="0"/>
            <a:ext cx="6348274"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9" name="Marcador de texto 2">
            <a:extLst>
              <a:ext uri="{FF2B5EF4-FFF2-40B4-BE49-F238E27FC236}">
                <a16:creationId xmlns:a16="http://schemas.microsoft.com/office/drawing/2014/main" id="{02DD9491-D5C4-084F-BF32-BDF1F597355D}"/>
              </a:ext>
            </a:extLst>
          </p:cNvPr>
          <p:cNvSpPr>
            <a:spLocks noGrp="1"/>
          </p:cNvSpPr>
          <p:nvPr>
            <p:ph type="body" sz="quarter" idx="11" hasCustomPrompt="1"/>
          </p:nvPr>
        </p:nvSpPr>
        <p:spPr>
          <a:xfrm>
            <a:off x="6095999" y="884582"/>
            <a:ext cx="5040313" cy="5695122"/>
          </a:xfrm>
          <a:prstGeom prst="rect">
            <a:avLst/>
          </a:prstGeom>
        </p:spPr>
        <p:txBody>
          <a:bodyPr/>
          <a:lstStyle>
            <a:lvl1pPr marL="694350" indent="-514350" algn="l">
              <a:spcBef>
                <a:spcPts val="0"/>
              </a:spcBef>
              <a:buFont typeface="+mj-lt"/>
              <a:buAutoNum type="arabicPeriod"/>
              <a:defRPr sz="3200" b="0" i="0">
                <a:solidFill>
                  <a:schemeClr val="tx1"/>
                </a:solidFill>
                <a:latin typeface="Montserrat" pitchFamily="2" charset="77"/>
              </a:defRPr>
            </a:lvl1pPr>
          </a:lstStyle>
          <a:p>
            <a:pPr lvl="0"/>
            <a:r>
              <a:rPr lang="es-ES" err="1"/>
              <a:t>Topic</a:t>
            </a:r>
            <a:r>
              <a:rPr lang="es-ES"/>
              <a:t> A</a:t>
            </a:r>
          </a:p>
          <a:p>
            <a:pPr lvl="0"/>
            <a:r>
              <a:rPr lang="es-ES" err="1"/>
              <a:t>Topic</a:t>
            </a:r>
            <a:r>
              <a:rPr lang="es-ES"/>
              <a:t> B</a:t>
            </a:r>
          </a:p>
          <a:p>
            <a:pPr lvl="0"/>
            <a:r>
              <a:rPr lang="es-ES" err="1"/>
              <a:t>Topic</a:t>
            </a:r>
            <a:r>
              <a:rPr lang="es-ES"/>
              <a:t> C</a:t>
            </a: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2912165" y="884582"/>
            <a:ext cx="3006104" cy="1351721"/>
          </a:xfrm>
          <a:prstGeom prst="rect">
            <a:avLst/>
          </a:prstGeom>
        </p:spPr>
        <p:txBody>
          <a:bodyPr/>
          <a:lstStyle>
            <a:lvl1pPr marL="0" indent="0" algn="l">
              <a:spcBef>
                <a:spcPts val="0"/>
              </a:spcBef>
              <a:buNone/>
              <a:defRPr sz="4800" b="1" i="0">
                <a:solidFill>
                  <a:schemeClr val="tx1"/>
                </a:solidFill>
                <a:latin typeface="Montserrat SemiBold" pitchFamily="2" charset="77"/>
              </a:defRPr>
            </a:lvl1pPr>
          </a:lstStyle>
          <a:p>
            <a:pPr lvl="0"/>
            <a:r>
              <a:rPr lang="es-ES"/>
              <a:t>Content </a:t>
            </a:r>
            <a:r>
              <a:rPr lang="es-ES" err="1"/>
              <a:t>title</a:t>
            </a:r>
            <a:endParaRPr lang="es-ES"/>
          </a:p>
        </p:txBody>
      </p:sp>
    </p:spTree>
    <p:extLst>
      <p:ext uri="{BB962C8B-B14F-4D97-AF65-F5344CB8AC3E}">
        <p14:creationId xmlns:p14="http://schemas.microsoft.com/office/powerpoint/2010/main" val="3842806349"/>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06 Section title">
    <p:bg>
      <p:bgPr>
        <a:solidFill>
          <a:schemeClr val="bg2"/>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6ED264C8-8916-7247-B552-C40300F8F7C8}"/>
              </a:ext>
            </a:extLst>
          </p:cNvPr>
          <p:cNvSpPr/>
          <p:nvPr userDrawn="1"/>
        </p:nvSpPr>
        <p:spPr>
          <a:xfrm>
            <a:off x="3540125" y="0"/>
            <a:ext cx="8651875"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798982"/>
            <a:ext cx="7777163" cy="1351721"/>
          </a:xfrm>
          <a:prstGeom prst="rect">
            <a:avLst/>
          </a:prstGeom>
        </p:spPr>
        <p:txBody>
          <a:bodyPr lIns="0" tIns="0" rIns="0" bIns="0"/>
          <a:lstStyle>
            <a:lvl1pPr marL="0" indent="0" algn="l">
              <a:spcBef>
                <a:spcPts val="0"/>
              </a:spcBef>
              <a:buNone/>
              <a:defRPr sz="6000" b="1" i="0">
                <a:solidFill>
                  <a:schemeClr val="tx1"/>
                </a:solidFill>
                <a:latin typeface="Montserrat SemiBold" pitchFamily="2" charset="77"/>
              </a:defRPr>
            </a:lvl1pPr>
          </a:lstStyle>
          <a:p>
            <a:pPr lvl="0"/>
            <a:r>
              <a:rPr lang="es-ES" err="1"/>
              <a:t>Section</a:t>
            </a:r>
            <a:r>
              <a:rPr lang="es-ES"/>
              <a:t> </a:t>
            </a:r>
            <a:r>
              <a:rPr lang="es-ES" err="1"/>
              <a:t>title</a:t>
            </a:r>
            <a:endParaRPr lang="es-ES"/>
          </a:p>
        </p:txBody>
      </p:sp>
      <p:sp>
        <p:nvSpPr>
          <p:cNvPr id="3" name="Text Placeholder 2">
            <a:extLst>
              <a:ext uri="{FF2B5EF4-FFF2-40B4-BE49-F238E27FC236}">
                <a16:creationId xmlns:a16="http://schemas.microsoft.com/office/drawing/2014/main" id="{F3F08BF8-2825-DD4C-9131-7141CC071B9A}"/>
              </a:ext>
            </a:extLst>
          </p:cNvPr>
          <p:cNvSpPr>
            <a:spLocks noGrp="1"/>
          </p:cNvSpPr>
          <p:nvPr>
            <p:ph type="body" sz="quarter" idx="13" hasCustomPrompt="1"/>
          </p:nvPr>
        </p:nvSpPr>
        <p:spPr>
          <a:xfrm>
            <a:off x="911225" y="3429000"/>
            <a:ext cx="2628900" cy="2733675"/>
          </a:xfrm>
          <a:prstGeom prst="rect">
            <a:avLst/>
          </a:prstGeom>
        </p:spPr>
        <p:txBody>
          <a:bodyPr/>
          <a:lstStyle>
            <a:lvl1pPr marL="0" indent="0">
              <a:buNone/>
              <a:defRPr sz="1800">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Add a little section description</a:t>
            </a:r>
            <a:endParaRPr lang="en-ES"/>
          </a:p>
        </p:txBody>
      </p:sp>
    </p:spTree>
    <p:extLst>
      <p:ext uri="{BB962C8B-B14F-4D97-AF65-F5344CB8AC3E}">
        <p14:creationId xmlns:p14="http://schemas.microsoft.com/office/powerpoint/2010/main" val="489039002"/>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07 Headline + Subhead + Text 1 column">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777716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63686116"/>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8 Headline + Subhead + Text 2 columns">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1225" y="1506375"/>
            <a:ext cx="7776370"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4" y="2521359"/>
            <a:ext cx="777716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4"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Text Placeholder 2">
            <a:extLst>
              <a:ext uri="{FF2B5EF4-FFF2-40B4-BE49-F238E27FC236}">
                <a16:creationId xmlns:a16="http://schemas.microsoft.com/office/drawing/2014/main" id="{81B291B6-8E4D-214C-9BD3-700657346AD2}"/>
              </a:ext>
            </a:extLst>
          </p:cNvPr>
          <p:cNvSpPr>
            <a:spLocks noGrp="1"/>
          </p:cNvSpPr>
          <p:nvPr>
            <p:ph type="body" sz="quarter" idx="15"/>
          </p:nvPr>
        </p:nvSpPr>
        <p:spPr>
          <a:xfrm>
            <a:off x="6132448" y="3429000"/>
            <a:ext cx="5005389"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Tree>
    <p:extLst>
      <p:ext uri="{BB962C8B-B14F-4D97-AF65-F5344CB8AC3E}">
        <p14:creationId xmlns:p14="http://schemas.microsoft.com/office/powerpoint/2010/main" val="1149466789"/>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9 Headline + Subhead + Text 1 column + Image">
    <p:bg>
      <p:bgPr>
        <a:solidFill>
          <a:schemeClr val="bg2"/>
        </a:solidFill>
        <a:effectLst/>
      </p:bgPr>
    </p:bg>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6" y="1506375"/>
            <a:ext cx="5040313" cy="651610"/>
          </a:xfrm>
          <a:prstGeom prst="rect">
            <a:avLst/>
          </a:prstGeom>
        </p:spPr>
        <p:txBody>
          <a:bodyPr lIns="0" tIns="0" rIns="0" bIns="0"/>
          <a:lstStyle>
            <a:lvl1pPr marL="7938" indent="-7938" algn="l">
              <a:spcBef>
                <a:spcPts val="0"/>
              </a:spcBef>
              <a:buNone/>
              <a:tabLst/>
              <a:defRPr sz="4800" b="1" i="0">
                <a:solidFill>
                  <a:schemeClr val="tx1"/>
                </a:solidFill>
                <a:latin typeface="Montserrat SemiBold" pitchFamily="2" charset="77"/>
              </a:defRPr>
            </a:lvl1pPr>
          </a:lstStyle>
          <a:p>
            <a:pPr lvl="0"/>
            <a:r>
              <a:rPr lang="es-ES" err="1"/>
              <a:t>Headline</a:t>
            </a:r>
            <a:endParaRPr lang="es-ES"/>
          </a:p>
        </p:txBody>
      </p:sp>
      <p:sp>
        <p:nvSpPr>
          <p:cNvPr id="6" name="Marcador de texto 2">
            <a:extLst>
              <a:ext uri="{FF2B5EF4-FFF2-40B4-BE49-F238E27FC236}">
                <a16:creationId xmlns:a16="http://schemas.microsoft.com/office/drawing/2014/main" id="{39C999AC-04F5-A74F-B5F8-595214D4A610}"/>
              </a:ext>
            </a:extLst>
          </p:cNvPr>
          <p:cNvSpPr>
            <a:spLocks noGrp="1"/>
          </p:cNvSpPr>
          <p:nvPr>
            <p:ph type="body" sz="quarter" idx="13" hasCustomPrompt="1"/>
          </p:nvPr>
        </p:nvSpPr>
        <p:spPr>
          <a:xfrm>
            <a:off x="911225" y="2521359"/>
            <a:ext cx="5040313" cy="651610"/>
          </a:xfrm>
          <a:prstGeom prst="rect">
            <a:avLst/>
          </a:prstGeom>
        </p:spPr>
        <p:txBody>
          <a:bodyPr lIns="0" tIns="0" rIns="0" bIns="0"/>
          <a:lstStyle>
            <a:lvl1pPr marL="0" indent="0" algn="l">
              <a:spcBef>
                <a:spcPts val="0"/>
              </a:spcBef>
              <a:buNone/>
              <a:defRPr sz="2000" b="0" i="0">
                <a:solidFill>
                  <a:schemeClr val="tx1"/>
                </a:solidFill>
                <a:latin typeface="Montserrat Medium" pitchFamily="2" charset="77"/>
              </a:defRPr>
            </a:lvl1pPr>
          </a:lstStyle>
          <a:p>
            <a:pPr lvl="0"/>
            <a:r>
              <a:rPr lang="es-ES" err="1"/>
              <a:t>Subhead</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5" y="3429000"/>
            <a:ext cx="5040313" cy="2916238"/>
          </a:xfrm>
          <a:prstGeom prst="rect">
            <a:avLst/>
          </a:prstGeom>
        </p:spPr>
        <p:txBody>
          <a:bodyPr lIns="0" tIns="0" rIns="0" bIns="0"/>
          <a:lstStyle>
            <a:lvl1pPr>
              <a:buClr>
                <a:schemeClr val="accent1"/>
              </a:buClr>
              <a:defRPr>
                <a:latin typeface="Montserrat" pitchFamily="2" charset="77"/>
              </a:defRPr>
            </a:lvl1pPr>
            <a:lvl2pPr>
              <a:buClr>
                <a:schemeClr val="accent1"/>
              </a:buClr>
              <a:defRPr>
                <a:latin typeface="Montserrat" pitchFamily="2" charset="77"/>
              </a:defRPr>
            </a:lvl2pPr>
            <a:lvl3pPr>
              <a:buClr>
                <a:schemeClr val="accent1"/>
              </a:buClr>
              <a:defRPr>
                <a:latin typeface="Montserrat" pitchFamily="2" charset="77"/>
              </a:defRPr>
            </a:lvl3pPr>
            <a:lvl4pPr>
              <a:buClr>
                <a:schemeClr val="accent1"/>
              </a:buClr>
              <a:defRPr>
                <a:latin typeface="Montserrat" pitchFamily="2" charset="77"/>
              </a:defRPr>
            </a:lvl4pPr>
            <a:lvl5pPr>
              <a:buClr>
                <a:schemeClr val="accent1"/>
              </a:buClr>
              <a:defRPr>
                <a:latin typeface="Montserrat"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Picture Placeholder 3">
            <a:extLst>
              <a:ext uri="{FF2B5EF4-FFF2-40B4-BE49-F238E27FC236}">
                <a16:creationId xmlns:a16="http://schemas.microsoft.com/office/drawing/2014/main" id="{653F8D50-A751-6B41-89F5-4CEC97660B6D}"/>
              </a:ext>
            </a:extLst>
          </p:cNvPr>
          <p:cNvSpPr>
            <a:spLocks noGrp="1"/>
          </p:cNvSpPr>
          <p:nvPr>
            <p:ph type="pic" sz="quarter" idx="15"/>
          </p:nvPr>
        </p:nvSpPr>
        <p:spPr>
          <a:xfrm>
            <a:off x="6102895" y="1500188"/>
            <a:ext cx="5005388" cy="4827587"/>
          </a:xfrm>
          <a:prstGeom prst="rect">
            <a:avLst/>
          </a:prstGeom>
        </p:spPr>
        <p:txBody>
          <a:bodyPr/>
          <a:lstStyle>
            <a:lvl1pPr>
              <a:defRPr>
                <a:latin typeface="Montserrat" pitchFamily="2" charset="77"/>
              </a:defRPr>
            </a:lvl1pPr>
          </a:lstStyle>
          <a:p>
            <a:endParaRPr lang="en-ES"/>
          </a:p>
        </p:txBody>
      </p:sp>
    </p:spTree>
    <p:extLst>
      <p:ext uri="{BB962C8B-B14F-4D97-AF65-F5344CB8AC3E}">
        <p14:creationId xmlns:p14="http://schemas.microsoft.com/office/powerpoint/2010/main" val="540435082"/>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 Code example">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0" y="2441448"/>
            <a:ext cx="12264887" cy="4416551"/>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10225616" cy="505305"/>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911225" y="2788920"/>
            <a:ext cx="10225088" cy="3556317"/>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3851632125"/>
      </p:ext>
    </p:extLst>
  </p:cSld>
  <p:clrMapOvr>
    <a:masterClrMapping/>
  </p:clrMapOvr>
  <p:extLst>
    <p:ext uri="{DCECCB84-F9BA-43D5-87BE-67443E8EF086}">
      <p15:sldGuideLst xmlns:p15="http://schemas.microsoft.com/office/powerpoint/2012/main">
        <p15:guide id="1" orient="horz" pos="323">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 Code example + text">
    <p:bg>
      <p:bgPr>
        <a:solidFill>
          <a:schemeClr val="bg2"/>
        </a:solidFill>
        <a:effectLst/>
      </p:bgPr>
    </p:bg>
    <p:spTree>
      <p:nvGrpSpPr>
        <p:cNvPr id="1" name=""/>
        <p:cNvGrpSpPr/>
        <p:nvPr/>
      </p:nvGrpSpPr>
      <p:grpSpPr>
        <a:xfrm>
          <a:off x="0" y="0"/>
          <a:ext cx="0" cy="0"/>
          <a:chOff x="0" y="0"/>
          <a:chExt cx="0" cy="0"/>
        </a:xfrm>
      </p:grpSpPr>
      <p:sp>
        <p:nvSpPr>
          <p:cNvPr id="7" name="Rectángulo 3">
            <a:extLst>
              <a:ext uri="{FF2B5EF4-FFF2-40B4-BE49-F238E27FC236}">
                <a16:creationId xmlns:a16="http://schemas.microsoft.com/office/drawing/2014/main" id="{AC91B679-50C8-9742-9712-C9100487B6B8}"/>
              </a:ext>
            </a:extLst>
          </p:cNvPr>
          <p:cNvSpPr/>
          <p:nvPr userDrawn="1"/>
        </p:nvSpPr>
        <p:spPr>
          <a:xfrm>
            <a:off x="5916613" y="0"/>
            <a:ext cx="6348274" cy="6857999"/>
          </a:xfrm>
          <a:prstGeom prst="rect">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5" name="Marcador de texto 2">
            <a:extLst>
              <a:ext uri="{FF2B5EF4-FFF2-40B4-BE49-F238E27FC236}">
                <a16:creationId xmlns:a16="http://schemas.microsoft.com/office/drawing/2014/main" id="{3236A06D-FA64-DA4A-B0B5-54E6C1053708}"/>
              </a:ext>
            </a:extLst>
          </p:cNvPr>
          <p:cNvSpPr>
            <a:spLocks noGrp="1"/>
          </p:cNvSpPr>
          <p:nvPr>
            <p:ph type="body" sz="quarter" idx="12" hasCustomPrompt="1"/>
          </p:nvPr>
        </p:nvSpPr>
        <p:spPr>
          <a:xfrm>
            <a:off x="910697" y="1506375"/>
            <a:ext cx="5005386" cy="935073"/>
          </a:xfrm>
          <a:prstGeom prst="rect">
            <a:avLst/>
          </a:prstGeom>
        </p:spPr>
        <p:txBody>
          <a:bodyPr lIns="0" tIns="0" rIns="0" bIns="0"/>
          <a:lstStyle>
            <a:lvl1pPr marL="7938" indent="-7938" algn="l">
              <a:spcBef>
                <a:spcPts val="0"/>
              </a:spcBef>
              <a:buNone/>
              <a:tabLst/>
              <a:defRPr sz="3600" b="1" i="0">
                <a:solidFill>
                  <a:schemeClr val="tx1"/>
                </a:solidFill>
                <a:latin typeface="Montserrat SemiBold" pitchFamily="2" charset="77"/>
              </a:defRPr>
            </a:lvl1pPr>
          </a:lstStyle>
          <a:p>
            <a:pPr lvl="0"/>
            <a:r>
              <a:rPr lang="es-ES" err="1"/>
              <a:t>Code</a:t>
            </a:r>
            <a:r>
              <a:rPr lang="es-ES"/>
              <a:t> </a:t>
            </a:r>
            <a:r>
              <a:rPr lang="es-ES" err="1"/>
              <a:t>example</a:t>
            </a:r>
            <a:endParaRPr lang="es-ES"/>
          </a:p>
        </p:txBody>
      </p:sp>
      <p:sp>
        <p:nvSpPr>
          <p:cNvPr id="3" name="Text Placeholder 2">
            <a:extLst>
              <a:ext uri="{FF2B5EF4-FFF2-40B4-BE49-F238E27FC236}">
                <a16:creationId xmlns:a16="http://schemas.microsoft.com/office/drawing/2014/main" id="{70E335DC-CED7-3743-A663-CD62F133032F}"/>
              </a:ext>
            </a:extLst>
          </p:cNvPr>
          <p:cNvSpPr>
            <a:spLocks noGrp="1"/>
          </p:cNvSpPr>
          <p:nvPr>
            <p:ph type="body" sz="quarter" idx="14"/>
          </p:nvPr>
        </p:nvSpPr>
        <p:spPr>
          <a:xfrm>
            <a:off x="911226" y="2578609"/>
            <a:ext cx="5005387" cy="2916238"/>
          </a:xfrm>
          <a:prstGeom prst="rect">
            <a:avLst/>
          </a:prstGeom>
        </p:spPr>
        <p:txBody>
          <a:bodyPr lIns="0" tIns="0" rIns="0" bIns="0"/>
          <a:lstStyle>
            <a:lvl1pPr marL="0" indent="0">
              <a:buNone/>
              <a:defRPr sz="2000">
                <a:latin typeface="Montserrat" pitchFamily="2" charset="77"/>
              </a:defRPr>
            </a:lvl1pPr>
            <a:lvl2pPr marL="457200" indent="0">
              <a:buNone/>
              <a:defRPr sz="2000">
                <a:latin typeface="Montserrat" pitchFamily="2" charset="77"/>
              </a:defRPr>
            </a:lvl2pPr>
            <a:lvl3pPr marL="914400" indent="0">
              <a:buNone/>
              <a:defRPr sz="1800">
                <a:latin typeface="Montserrat" pitchFamily="2" charset="77"/>
              </a:defRPr>
            </a:lvl3pPr>
            <a:lvl4pPr marL="1371600" indent="0">
              <a:buNone/>
              <a:defRPr sz="1600">
                <a:latin typeface="Montserrat" pitchFamily="2" charset="77"/>
              </a:defRPr>
            </a:lvl4pPr>
            <a:lvl5pPr marL="1828800" indent="0">
              <a:buNone/>
              <a:defRPr sz="1600">
                <a:latin typeface="Montserrat" pitchFamily="2" charset="77"/>
              </a:defRPr>
            </a:lvl5pPr>
          </a:lstStyle>
          <a:p>
            <a:pPr lvl="0"/>
            <a:r>
              <a:rPr lang="en-GB"/>
              <a:t>Click to edit Master text styles</a:t>
            </a:r>
          </a:p>
        </p:txBody>
      </p:sp>
      <p:sp>
        <p:nvSpPr>
          <p:cNvPr id="8" name="Marcador de texto 2">
            <a:extLst>
              <a:ext uri="{FF2B5EF4-FFF2-40B4-BE49-F238E27FC236}">
                <a16:creationId xmlns:a16="http://schemas.microsoft.com/office/drawing/2014/main" id="{2B23064A-1297-144B-9DE1-E49AFC719F53}"/>
              </a:ext>
            </a:extLst>
          </p:cNvPr>
          <p:cNvSpPr>
            <a:spLocks noGrp="1"/>
          </p:cNvSpPr>
          <p:nvPr>
            <p:ph type="body" sz="quarter" idx="15" hasCustomPrompt="1"/>
          </p:nvPr>
        </p:nvSpPr>
        <p:spPr>
          <a:xfrm>
            <a:off x="5916613" y="512762"/>
            <a:ext cx="5219700" cy="5832475"/>
          </a:xfrm>
          <a:prstGeom prst="rect">
            <a:avLst/>
          </a:prstGeom>
        </p:spPr>
        <p:txBody>
          <a:bodyPr lIns="324000" tIns="0" rIns="0" bIns="0"/>
          <a:lstStyle>
            <a:lvl1pPr marL="7938" indent="-7938" algn="l">
              <a:spcBef>
                <a:spcPts val="0"/>
              </a:spcBef>
              <a:buNone/>
              <a:tabLst/>
              <a:defRPr sz="1600" b="0" i="0">
                <a:solidFill>
                  <a:schemeClr val="bg2"/>
                </a:solidFill>
                <a:latin typeface="Montserrat Medium" pitchFamily="2" charset="77"/>
              </a:defRPr>
            </a:lvl1pPr>
          </a:lstStyle>
          <a:p>
            <a:r>
              <a:rPr lang="es-ES" err="1"/>
              <a:t>write</a:t>
            </a:r>
            <a:r>
              <a:rPr lang="es-ES"/>
              <a:t> </a:t>
            </a:r>
            <a:r>
              <a:rPr lang="es-ES" err="1"/>
              <a:t>here</a:t>
            </a:r>
            <a:r>
              <a:rPr lang="es-ES"/>
              <a:t>( </a:t>
            </a:r>
            <a:r>
              <a:rPr lang="es-ES" err="1"/>
              <a:t>your</a:t>
            </a:r>
            <a:r>
              <a:rPr lang="es-ES"/>
              <a:t> </a:t>
            </a:r>
            <a:r>
              <a:rPr lang="es-ES" err="1"/>
              <a:t>code</a:t>
            </a:r>
            <a:r>
              <a:rPr lang="es-ES"/>
              <a:t>)</a:t>
            </a:r>
          </a:p>
        </p:txBody>
      </p:sp>
    </p:spTree>
    <p:extLst>
      <p:ext uri="{BB962C8B-B14F-4D97-AF65-F5344CB8AC3E}">
        <p14:creationId xmlns:p14="http://schemas.microsoft.com/office/powerpoint/2010/main" val="2335697993"/>
      </p:ext>
    </p:extLst>
  </p:cSld>
  <p:clrMapOvr>
    <a:masterClrMapping/>
  </p:clrMapOvr>
  <p:extLst>
    <p:ext uri="{DCECCB84-F9BA-43D5-87BE-67443E8EF086}">
      <p15:sldGuideLst xmlns:p15="http://schemas.microsoft.com/office/powerpoint/2012/main">
        <p15:guide id="1" orient="horz" pos="323"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 Closing Frame">
    <p:bg>
      <p:bgPr>
        <a:solidFill>
          <a:schemeClr val="bg2"/>
        </a:solid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93A5A572-2483-704B-B123-E7BC0BDDBBAF}"/>
              </a:ext>
            </a:extLst>
          </p:cNvPr>
          <p:cNvSpPr/>
          <p:nvPr userDrawn="1"/>
        </p:nvSpPr>
        <p:spPr>
          <a:xfrm>
            <a:off x="491705" y="129396"/>
            <a:ext cx="1656272" cy="957532"/>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sp>
        <p:nvSpPr>
          <p:cNvPr id="4" name="Rectángulo 3">
            <a:extLst>
              <a:ext uri="{FF2B5EF4-FFF2-40B4-BE49-F238E27FC236}">
                <a16:creationId xmlns:a16="http://schemas.microsoft.com/office/drawing/2014/main" id="{6ED264C8-8916-7247-B552-C40300F8F7C8}"/>
              </a:ext>
            </a:extLst>
          </p:cNvPr>
          <p:cNvSpPr/>
          <p:nvPr userDrawn="1"/>
        </p:nvSpPr>
        <p:spPr>
          <a:xfrm>
            <a:off x="3540125" y="19188"/>
            <a:ext cx="8724762" cy="6858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b="0" i="0">
              <a:latin typeface="Montserrat" pitchFamily="2" charset="77"/>
            </a:endParaRPr>
          </a:p>
        </p:txBody>
      </p:sp>
      <p:pic>
        <p:nvPicPr>
          <p:cNvPr id="5" name="Imagen 4">
            <a:extLst>
              <a:ext uri="{FF2B5EF4-FFF2-40B4-BE49-F238E27FC236}">
                <a16:creationId xmlns:a16="http://schemas.microsoft.com/office/drawing/2014/main" id="{1976A0F8-2E23-2E41-9F1C-949304B493A6}"/>
              </a:ext>
            </a:extLst>
          </p:cNvPr>
          <p:cNvPicPr>
            <a:picLocks noChangeAspect="1"/>
          </p:cNvPicPr>
          <p:nvPr userDrawn="1"/>
        </p:nvPicPr>
        <p:blipFill>
          <a:blip r:embed="rId2"/>
          <a:stretch>
            <a:fillRect/>
          </a:stretch>
        </p:blipFill>
        <p:spPr>
          <a:xfrm>
            <a:off x="0" y="0"/>
            <a:ext cx="3540125" cy="1904587"/>
          </a:xfrm>
          <a:prstGeom prst="rect">
            <a:avLst/>
          </a:prstGeom>
        </p:spPr>
      </p:pic>
      <p:sp>
        <p:nvSpPr>
          <p:cNvPr id="10" name="Marcador de texto 2">
            <a:extLst>
              <a:ext uri="{FF2B5EF4-FFF2-40B4-BE49-F238E27FC236}">
                <a16:creationId xmlns:a16="http://schemas.microsoft.com/office/drawing/2014/main" id="{28626706-8DDB-0D41-896A-3E0B89B0B8E9}"/>
              </a:ext>
            </a:extLst>
          </p:cNvPr>
          <p:cNvSpPr>
            <a:spLocks noGrp="1"/>
          </p:cNvSpPr>
          <p:nvPr>
            <p:ph type="body" sz="quarter" idx="13" hasCustomPrompt="1"/>
          </p:nvPr>
        </p:nvSpPr>
        <p:spPr>
          <a:xfrm>
            <a:off x="3540123" y="3935896"/>
            <a:ext cx="7596190" cy="458581"/>
          </a:xfrm>
          <a:prstGeom prst="rect">
            <a:avLst/>
          </a:prstGeom>
        </p:spPr>
        <p:txBody>
          <a:bodyPr/>
          <a:lstStyle>
            <a:lvl1pPr marL="180000" marR="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sz="2000" b="0" i="0">
                <a:solidFill>
                  <a:schemeClr val="accent1"/>
                </a:solidFill>
                <a:latin typeface="Montserrat Medium" pitchFamily="2" charset="77"/>
              </a:defRPr>
            </a:lvl1pPr>
          </a:lstStyle>
          <a:p>
            <a:pPr lvl="0"/>
            <a:r>
              <a:rPr lang="es-ES"/>
              <a:t>@</a:t>
            </a:r>
            <a:r>
              <a:rPr lang="es-ES" err="1"/>
              <a:t>twitterusername</a:t>
            </a:r>
            <a:endParaRPr lang="es-ES"/>
          </a:p>
        </p:txBody>
      </p:sp>
      <p:sp>
        <p:nvSpPr>
          <p:cNvPr id="2" name="TextBox 1">
            <a:extLst>
              <a:ext uri="{FF2B5EF4-FFF2-40B4-BE49-F238E27FC236}">
                <a16:creationId xmlns:a16="http://schemas.microsoft.com/office/drawing/2014/main" id="{4A2B4155-557F-A94C-8CC8-3AFF498136A7}"/>
              </a:ext>
            </a:extLst>
          </p:cNvPr>
          <p:cNvSpPr txBox="1"/>
          <p:nvPr userDrawn="1"/>
        </p:nvSpPr>
        <p:spPr>
          <a:xfrm>
            <a:off x="3540125" y="1852366"/>
            <a:ext cx="7596188" cy="1200329"/>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7200" b="1" i="0" err="1">
                <a:latin typeface="Montserrat SemiBold" pitchFamily="2" charset="77"/>
              </a:rPr>
              <a:t>Thank</a:t>
            </a:r>
            <a:r>
              <a:rPr lang="es-ES" sz="7200" b="1" i="0">
                <a:latin typeface="Montserrat SemiBold" pitchFamily="2" charset="77"/>
              </a:rPr>
              <a:t> </a:t>
            </a:r>
            <a:r>
              <a:rPr lang="es-ES" sz="7200" b="1" i="0" err="1">
                <a:latin typeface="Montserrat SemiBold" pitchFamily="2" charset="77"/>
              </a:rPr>
              <a:t>you</a:t>
            </a:r>
            <a:endParaRPr lang="es-ES" sz="7200" b="1" i="0">
              <a:latin typeface="Montserrat SemiBold" pitchFamily="2" charset="77"/>
            </a:endParaRPr>
          </a:p>
        </p:txBody>
      </p:sp>
      <p:sp>
        <p:nvSpPr>
          <p:cNvPr id="13" name="TextBox 12">
            <a:extLst>
              <a:ext uri="{FF2B5EF4-FFF2-40B4-BE49-F238E27FC236}">
                <a16:creationId xmlns:a16="http://schemas.microsoft.com/office/drawing/2014/main" id="{0B81C6E2-E223-E843-B0D4-CFD4A31CB70A}"/>
              </a:ext>
            </a:extLst>
          </p:cNvPr>
          <p:cNvSpPr txBox="1"/>
          <p:nvPr userDrawn="1"/>
        </p:nvSpPr>
        <p:spPr>
          <a:xfrm>
            <a:off x="3540125" y="5958359"/>
            <a:ext cx="7596188" cy="307777"/>
          </a:xfrm>
          <a:prstGeom prst="rect">
            <a:avLst/>
          </a:prstGeom>
          <a:noFill/>
        </p:spPr>
        <p:txBody>
          <a:bodyPr wrap="square" rtlCol="0">
            <a:spAutoFit/>
          </a:bodyPr>
          <a:lstStyle/>
          <a:p>
            <a:pPr marL="180000" marR="0" lvl="0" indent="0" algn="l" defTabSz="914400" rtl="0" eaLnBrk="1" fontAlgn="auto" latinLnBrk="0" hangingPunct="1">
              <a:lnSpc>
                <a:spcPct val="100000"/>
              </a:lnSpc>
              <a:spcBef>
                <a:spcPts val="0"/>
              </a:spcBef>
              <a:spcAft>
                <a:spcPts val="0"/>
              </a:spcAft>
              <a:buClrTx/>
              <a:buSzTx/>
              <a:buFontTx/>
              <a:buNone/>
              <a:tabLst/>
              <a:defRPr/>
            </a:pPr>
            <a:r>
              <a:rPr lang="es-ES" sz="1400" err="1">
                <a:latin typeface="Montserrat" pitchFamily="2" charset="77"/>
              </a:rPr>
              <a:t>www.plainconcepts.com</a:t>
            </a:r>
            <a:endParaRPr lang="es-ES" sz="1400">
              <a:latin typeface="Montserrat" pitchFamily="2" charset="77"/>
            </a:endParaRPr>
          </a:p>
        </p:txBody>
      </p:sp>
      <p:sp>
        <p:nvSpPr>
          <p:cNvPr id="15" name="TextBox 14">
            <a:extLst>
              <a:ext uri="{FF2B5EF4-FFF2-40B4-BE49-F238E27FC236}">
                <a16:creationId xmlns:a16="http://schemas.microsoft.com/office/drawing/2014/main" id="{A7F0D265-4F70-204D-B7AB-51F311D74A70}"/>
              </a:ext>
            </a:extLst>
          </p:cNvPr>
          <p:cNvSpPr txBox="1"/>
          <p:nvPr userDrawn="1"/>
        </p:nvSpPr>
        <p:spPr>
          <a:xfrm>
            <a:off x="3540125" y="4701207"/>
            <a:ext cx="7596188" cy="369332"/>
          </a:xfrm>
          <a:prstGeom prst="rect">
            <a:avLst/>
          </a:prstGeom>
          <a:noFill/>
        </p:spPr>
        <p:txBody>
          <a:bodyPr wrap="square" rtlCol="0">
            <a:spAutoFit/>
          </a:bodyPr>
          <a:lstStyle/>
          <a:p>
            <a:pPr marL="18000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s-ES" sz="2000" b="0" i="0">
                <a:solidFill>
                  <a:schemeClr val="accent1"/>
                </a:solidFill>
                <a:latin typeface="Montserrat Medium" pitchFamily="2" charset="77"/>
              </a:rPr>
              <a:t>@</a:t>
            </a:r>
            <a:r>
              <a:rPr lang="es-ES" sz="2000" b="0" i="0" err="1">
                <a:solidFill>
                  <a:schemeClr val="accent1"/>
                </a:solidFill>
                <a:latin typeface="Montserrat Medium" pitchFamily="2" charset="77"/>
              </a:rPr>
              <a:t>plainconcepts</a:t>
            </a:r>
            <a:endParaRPr lang="es-ES" sz="2000" b="0" i="0">
              <a:solidFill>
                <a:schemeClr val="accent1"/>
              </a:solidFill>
              <a:latin typeface="Montserrat Medium" pitchFamily="2" charset="77"/>
            </a:endParaRPr>
          </a:p>
        </p:txBody>
      </p:sp>
    </p:spTree>
    <p:extLst>
      <p:ext uri="{BB962C8B-B14F-4D97-AF65-F5344CB8AC3E}">
        <p14:creationId xmlns:p14="http://schemas.microsoft.com/office/powerpoint/2010/main" val="1982197776"/>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4"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49"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66166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7 Customers">
    <p:spTree>
      <p:nvGrpSpPr>
        <p:cNvPr id="1" name=""/>
        <p:cNvGrpSpPr/>
        <p:nvPr/>
      </p:nvGrpSpPr>
      <p:grpSpPr>
        <a:xfrm>
          <a:off x="0" y="0"/>
          <a:ext cx="0" cy="0"/>
          <a:chOff x="0" y="0"/>
          <a:chExt cx="0" cy="0"/>
        </a:xfrm>
      </p:grpSpPr>
      <p:sp>
        <p:nvSpPr>
          <p:cNvPr id="4" name="TextBox 11">
            <a:extLst>
              <a:ext uri="{FF2B5EF4-FFF2-40B4-BE49-F238E27FC236}">
                <a16:creationId xmlns:a16="http://schemas.microsoft.com/office/drawing/2014/main" id="{F70747A4-1738-9543-9C73-610DFE78E985}"/>
              </a:ext>
            </a:extLst>
          </p:cNvPr>
          <p:cNvSpPr txBox="1"/>
          <p:nvPr userDrawn="1"/>
        </p:nvSpPr>
        <p:spPr>
          <a:xfrm>
            <a:off x="913017" y="2845494"/>
            <a:ext cx="2392044" cy="2069349"/>
          </a:xfrm>
          <a:prstGeom prst="rect">
            <a:avLst/>
          </a:prstGeom>
          <a:noFill/>
        </p:spPr>
        <p:txBody>
          <a:bodyPr wrap="square" lIns="0" rIns="0" rtlCol="0">
            <a:spAutoFit/>
          </a:bodyPr>
          <a:lstStyle/>
          <a:p>
            <a:pPr>
              <a:lnSpc>
                <a:spcPct val="120000"/>
              </a:lnSpc>
            </a:pPr>
            <a:r>
              <a:rPr lang="en-GB" sz="1200" noProof="0">
                <a:solidFill>
                  <a:schemeClr val="tx1">
                    <a:alpha val="70000"/>
                  </a:schemeClr>
                </a:solidFill>
                <a:latin typeface="Montserrat" pitchFamily="2" charset="77"/>
              </a:rPr>
              <a:t>Our customers are vast and cover a variety of business such as tourism and hospitality, construction, energy, telecommunications, banking, media, communications, entertainment and creative agencies.</a:t>
            </a:r>
          </a:p>
        </p:txBody>
      </p:sp>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3920514" cy="1334533"/>
          </a:xfrm>
          <a:prstGeom prst="rect">
            <a:avLst/>
          </a:prstGeom>
          <a:noFill/>
        </p:spPr>
        <p:txBody>
          <a:bodyPr wrap="square" lIns="0" tIns="0" rIns="0" bIns="0" rtlCol="0">
            <a:spAutoFit/>
          </a:bodyPr>
          <a:lstStyle/>
          <a:p>
            <a:pPr marL="0" indent="0">
              <a:lnSpc>
                <a:spcPct val="80000"/>
              </a:lnSpc>
              <a:tabLst/>
            </a:pPr>
            <a:r>
              <a:rPr lang="es-ES" sz="5400" b="1" i="0" err="1">
                <a:latin typeface="Montserrat" pitchFamily="2" charset="77"/>
              </a:rPr>
              <a:t>Our</a:t>
            </a:r>
            <a:r>
              <a:rPr lang="es-ES" sz="5400" b="1" i="0">
                <a:latin typeface="Montserrat" pitchFamily="2" charset="77"/>
              </a:rPr>
              <a:t> </a:t>
            </a:r>
            <a:r>
              <a:rPr lang="es-ES" sz="5400" b="1" i="0" err="1">
                <a:solidFill>
                  <a:schemeClr val="accent1"/>
                </a:solidFill>
                <a:latin typeface="Montserrat" pitchFamily="2" charset="77"/>
              </a:rPr>
              <a:t>customers</a:t>
            </a:r>
            <a:endParaRPr lang="es-ES" sz="5400" b="1" i="0">
              <a:solidFill>
                <a:schemeClr val="accent1"/>
              </a:solidFill>
              <a:latin typeface="Montserrat" pitchFamily="2" charset="77"/>
            </a:endParaRPr>
          </a:p>
        </p:txBody>
      </p:sp>
      <p:pic>
        <p:nvPicPr>
          <p:cNvPr id="98" name="Picture 97">
            <a:extLst>
              <a:ext uri="{FF2B5EF4-FFF2-40B4-BE49-F238E27FC236}">
                <a16:creationId xmlns:a16="http://schemas.microsoft.com/office/drawing/2014/main" id="{B365B949-926D-BC4D-9F18-52EE7E8FDC7F}"/>
              </a:ext>
            </a:extLst>
          </p:cNvPr>
          <p:cNvPicPr>
            <a:picLocks noChangeAspect="1"/>
          </p:cNvPicPr>
          <p:nvPr userDrawn="1"/>
        </p:nvPicPr>
        <p:blipFill>
          <a:blip r:embed="rId2"/>
          <a:stretch>
            <a:fillRect/>
          </a:stretch>
        </p:blipFill>
        <p:spPr>
          <a:xfrm>
            <a:off x="9725532" y="5085297"/>
            <a:ext cx="406400" cy="406400"/>
          </a:xfrm>
          <a:prstGeom prst="rect">
            <a:avLst/>
          </a:prstGeom>
        </p:spPr>
      </p:pic>
      <p:pic>
        <p:nvPicPr>
          <p:cNvPr id="99" name="Picture 98">
            <a:extLst>
              <a:ext uri="{FF2B5EF4-FFF2-40B4-BE49-F238E27FC236}">
                <a16:creationId xmlns:a16="http://schemas.microsoft.com/office/drawing/2014/main" id="{CDBB0A04-ED19-F746-A3CE-EE3C83972840}"/>
              </a:ext>
            </a:extLst>
          </p:cNvPr>
          <p:cNvPicPr>
            <a:picLocks noChangeAspect="1"/>
          </p:cNvPicPr>
          <p:nvPr userDrawn="1"/>
        </p:nvPicPr>
        <p:blipFill>
          <a:blip r:embed="rId3"/>
          <a:stretch>
            <a:fillRect/>
          </a:stretch>
        </p:blipFill>
        <p:spPr>
          <a:xfrm>
            <a:off x="10819234" y="5142447"/>
            <a:ext cx="596900" cy="292100"/>
          </a:xfrm>
          <a:prstGeom prst="rect">
            <a:avLst/>
          </a:prstGeom>
        </p:spPr>
      </p:pic>
      <p:pic>
        <p:nvPicPr>
          <p:cNvPr id="100" name="Picture 99">
            <a:extLst>
              <a:ext uri="{FF2B5EF4-FFF2-40B4-BE49-F238E27FC236}">
                <a16:creationId xmlns:a16="http://schemas.microsoft.com/office/drawing/2014/main" id="{0F2B7D9C-BF65-674E-887E-C9D20A4B2A61}"/>
              </a:ext>
            </a:extLst>
          </p:cNvPr>
          <p:cNvPicPr>
            <a:picLocks noChangeAspect="1"/>
          </p:cNvPicPr>
          <p:nvPr userDrawn="1"/>
        </p:nvPicPr>
        <p:blipFill>
          <a:blip r:embed="rId4"/>
          <a:stretch>
            <a:fillRect/>
          </a:stretch>
        </p:blipFill>
        <p:spPr>
          <a:xfrm>
            <a:off x="5668617" y="5863411"/>
            <a:ext cx="838200" cy="266700"/>
          </a:xfrm>
          <a:prstGeom prst="rect">
            <a:avLst/>
          </a:prstGeom>
        </p:spPr>
      </p:pic>
      <p:pic>
        <p:nvPicPr>
          <p:cNvPr id="101" name="Picture 100">
            <a:extLst>
              <a:ext uri="{FF2B5EF4-FFF2-40B4-BE49-F238E27FC236}">
                <a16:creationId xmlns:a16="http://schemas.microsoft.com/office/drawing/2014/main" id="{3FBB92FF-106C-244A-B517-27F6AE5419E1}"/>
              </a:ext>
            </a:extLst>
          </p:cNvPr>
          <p:cNvPicPr>
            <a:picLocks noChangeAspect="1"/>
          </p:cNvPicPr>
          <p:nvPr userDrawn="1"/>
        </p:nvPicPr>
        <p:blipFill>
          <a:blip r:embed="rId5"/>
          <a:stretch>
            <a:fillRect/>
          </a:stretch>
        </p:blipFill>
        <p:spPr>
          <a:xfrm>
            <a:off x="8340826" y="5920561"/>
            <a:ext cx="800100" cy="177800"/>
          </a:xfrm>
          <a:prstGeom prst="rect">
            <a:avLst/>
          </a:prstGeom>
        </p:spPr>
      </p:pic>
      <p:pic>
        <p:nvPicPr>
          <p:cNvPr id="102" name="Picture 101">
            <a:extLst>
              <a:ext uri="{FF2B5EF4-FFF2-40B4-BE49-F238E27FC236}">
                <a16:creationId xmlns:a16="http://schemas.microsoft.com/office/drawing/2014/main" id="{D6AB8545-4570-EE44-AB98-2C69974741BC}"/>
              </a:ext>
            </a:extLst>
          </p:cNvPr>
          <p:cNvPicPr>
            <a:picLocks noChangeAspect="1"/>
          </p:cNvPicPr>
          <p:nvPr userDrawn="1"/>
        </p:nvPicPr>
        <p:blipFill>
          <a:blip r:embed="rId6"/>
          <a:stretch>
            <a:fillRect/>
          </a:stretch>
        </p:blipFill>
        <p:spPr>
          <a:xfrm>
            <a:off x="9537512" y="5889167"/>
            <a:ext cx="825500" cy="203200"/>
          </a:xfrm>
          <a:prstGeom prst="rect">
            <a:avLst/>
          </a:prstGeom>
        </p:spPr>
      </p:pic>
      <p:pic>
        <p:nvPicPr>
          <p:cNvPr id="103" name="Picture 102">
            <a:extLst>
              <a:ext uri="{FF2B5EF4-FFF2-40B4-BE49-F238E27FC236}">
                <a16:creationId xmlns:a16="http://schemas.microsoft.com/office/drawing/2014/main" id="{9A166C8B-DB17-434C-AB4A-D14D1A3FE63E}"/>
              </a:ext>
            </a:extLst>
          </p:cNvPr>
          <p:cNvPicPr>
            <a:picLocks noChangeAspect="1"/>
          </p:cNvPicPr>
          <p:nvPr userDrawn="1"/>
        </p:nvPicPr>
        <p:blipFill>
          <a:blip r:embed="rId7"/>
          <a:stretch>
            <a:fillRect/>
          </a:stretch>
        </p:blipFill>
        <p:spPr>
          <a:xfrm>
            <a:off x="5601312" y="1268223"/>
            <a:ext cx="900000" cy="191961"/>
          </a:xfrm>
          <a:prstGeom prst="rect">
            <a:avLst/>
          </a:prstGeom>
        </p:spPr>
      </p:pic>
      <p:pic>
        <p:nvPicPr>
          <p:cNvPr id="104" name="Picture 103" descr="Logo&#10;&#10;Description automatically generated">
            <a:extLst>
              <a:ext uri="{FF2B5EF4-FFF2-40B4-BE49-F238E27FC236}">
                <a16:creationId xmlns:a16="http://schemas.microsoft.com/office/drawing/2014/main" id="{B1CA6D20-C0A9-D94E-8E8E-DFF768255B2D}"/>
              </a:ext>
            </a:extLst>
          </p:cNvPr>
          <p:cNvPicPr>
            <a:picLocks noChangeAspect="1"/>
          </p:cNvPicPr>
          <p:nvPr userDrawn="1"/>
        </p:nvPicPr>
        <p:blipFill>
          <a:blip r:embed="rId8"/>
          <a:stretch>
            <a:fillRect/>
          </a:stretch>
        </p:blipFill>
        <p:spPr>
          <a:xfrm>
            <a:off x="6780259" y="1109257"/>
            <a:ext cx="1047662" cy="548195"/>
          </a:xfrm>
          <a:prstGeom prst="rect">
            <a:avLst/>
          </a:prstGeom>
        </p:spPr>
      </p:pic>
      <p:pic>
        <p:nvPicPr>
          <p:cNvPr id="105" name="Picture 104">
            <a:extLst>
              <a:ext uri="{FF2B5EF4-FFF2-40B4-BE49-F238E27FC236}">
                <a16:creationId xmlns:a16="http://schemas.microsoft.com/office/drawing/2014/main" id="{7D4C23CE-BC3C-7746-9F0A-6A39245D9ED4}"/>
              </a:ext>
            </a:extLst>
          </p:cNvPr>
          <p:cNvPicPr>
            <a:picLocks noChangeAspect="1"/>
          </p:cNvPicPr>
          <p:nvPr userDrawn="1"/>
        </p:nvPicPr>
        <p:blipFill>
          <a:blip r:embed="rId9"/>
          <a:stretch>
            <a:fillRect/>
          </a:stretch>
        </p:blipFill>
        <p:spPr>
          <a:xfrm>
            <a:off x="8090396" y="1128170"/>
            <a:ext cx="1065861" cy="557718"/>
          </a:xfrm>
          <a:prstGeom prst="rect">
            <a:avLst/>
          </a:prstGeom>
        </p:spPr>
      </p:pic>
      <p:pic>
        <p:nvPicPr>
          <p:cNvPr id="106" name="Picture 105">
            <a:extLst>
              <a:ext uri="{FF2B5EF4-FFF2-40B4-BE49-F238E27FC236}">
                <a16:creationId xmlns:a16="http://schemas.microsoft.com/office/drawing/2014/main" id="{B3701478-400F-6140-963D-D60C36946DA5}"/>
              </a:ext>
            </a:extLst>
          </p:cNvPr>
          <p:cNvPicPr>
            <a:picLocks noChangeAspect="1"/>
          </p:cNvPicPr>
          <p:nvPr userDrawn="1"/>
        </p:nvPicPr>
        <p:blipFill>
          <a:blip r:embed="rId10"/>
          <a:stretch>
            <a:fillRect/>
          </a:stretch>
        </p:blipFill>
        <p:spPr>
          <a:xfrm>
            <a:off x="9417005" y="1138719"/>
            <a:ext cx="946007" cy="495004"/>
          </a:xfrm>
          <a:prstGeom prst="rect">
            <a:avLst/>
          </a:prstGeom>
        </p:spPr>
      </p:pic>
      <p:pic>
        <p:nvPicPr>
          <p:cNvPr id="107" name="Picture 106">
            <a:extLst>
              <a:ext uri="{FF2B5EF4-FFF2-40B4-BE49-F238E27FC236}">
                <a16:creationId xmlns:a16="http://schemas.microsoft.com/office/drawing/2014/main" id="{5DF73606-3455-B94E-9F03-A648A7443CE1}"/>
              </a:ext>
            </a:extLst>
          </p:cNvPr>
          <p:cNvPicPr>
            <a:picLocks noChangeAspect="1"/>
          </p:cNvPicPr>
          <p:nvPr userDrawn="1"/>
        </p:nvPicPr>
        <p:blipFill>
          <a:blip r:embed="rId11"/>
          <a:stretch>
            <a:fillRect/>
          </a:stretch>
        </p:blipFill>
        <p:spPr>
          <a:xfrm>
            <a:off x="6797193" y="1808919"/>
            <a:ext cx="1092110" cy="571453"/>
          </a:xfrm>
          <a:prstGeom prst="rect">
            <a:avLst/>
          </a:prstGeom>
        </p:spPr>
      </p:pic>
      <p:pic>
        <p:nvPicPr>
          <p:cNvPr id="108" name="Picture 107">
            <a:extLst>
              <a:ext uri="{FF2B5EF4-FFF2-40B4-BE49-F238E27FC236}">
                <a16:creationId xmlns:a16="http://schemas.microsoft.com/office/drawing/2014/main" id="{39BAA91F-B3B8-344E-9836-A3F4D4C48A5F}"/>
              </a:ext>
            </a:extLst>
          </p:cNvPr>
          <p:cNvPicPr>
            <a:picLocks noChangeAspect="1"/>
          </p:cNvPicPr>
          <p:nvPr userDrawn="1"/>
        </p:nvPicPr>
        <p:blipFill>
          <a:blip r:embed="rId12"/>
          <a:stretch>
            <a:fillRect/>
          </a:stretch>
        </p:blipFill>
        <p:spPr>
          <a:xfrm>
            <a:off x="10590987" y="1143725"/>
            <a:ext cx="1021997" cy="534766"/>
          </a:xfrm>
          <a:prstGeom prst="rect">
            <a:avLst/>
          </a:prstGeom>
        </p:spPr>
      </p:pic>
      <p:pic>
        <p:nvPicPr>
          <p:cNvPr id="109" name="Picture 108">
            <a:extLst>
              <a:ext uri="{FF2B5EF4-FFF2-40B4-BE49-F238E27FC236}">
                <a16:creationId xmlns:a16="http://schemas.microsoft.com/office/drawing/2014/main" id="{A7635E18-38F7-2340-8B76-6B347E45F77B}"/>
              </a:ext>
            </a:extLst>
          </p:cNvPr>
          <p:cNvPicPr>
            <a:picLocks noChangeAspect="1"/>
          </p:cNvPicPr>
          <p:nvPr userDrawn="1"/>
        </p:nvPicPr>
        <p:blipFill>
          <a:blip r:embed="rId13"/>
          <a:stretch>
            <a:fillRect/>
          </a:stretch>
        </p:blipFill>
        <p:spPr>
          <a:xfrm>
            <a:off x="5524262" y="1826772"/>
            <a:ext cx="1151443" cy="602499"/>
          </a:xfrm>
          <a:prstGeom prst="rect">
            <a:avLst/>
          </a:prstGeom>
        </p:spPr>
      </p:pic>
      <p:pic>
        <p:nvPicPr>
          <p:cNvPr id="110" name="Picture 109">
            <a:extLst>
              <a:ext uri="{FF2B5EF4-FFF2-40B4-BE49-F238E27FC236}">
                <a16:creationId xmlns:a16="http://schemas.microsoft.com/office/drawing/2014/main" id="{ADB9EE11-566B-F947-9F5F-789B1F09E27E}"/>
              </a:ext>
            </a:extLst>
          </p:cNvPr>
          <p:cNvPicPr>
            <a:picLocks noChangeAspect="1"/>
          </p:cNvPicPr>
          <p:nvPr userDrawn="1"/>
        </p:nvPicPr>
        <p:blipFill>
          <a:blip r:embed="rId14"/>
          <a:stretch>
            <a:fillRect/>
          </a:stretch>
        </p:blipFill>
        <p:spPr>
          <a:xfrm>
            <a:off x="8128899" y="1830307"/>
            <a:ext cx="1092108" cy="571452"/>
          </a:xfrm>
          <a:prstGeom prst="rect">
            <a:avLst/>
          </a:prstGeom>
        </p:spPr>
      </p:pic>
      <p:pic>
        <p:nvPicPr>
          <p:cNvPr id="111" name="Picture 110">
            <a:extLst>
              <a:ext uri="{FF2B5EF4-FFF2-40B4-BE49-F238E27FC236}">
                <a16:creationId xmlns:a16="http://schemas.microsoft.com/office/drawing/2014/main" id="{6E93DFAD-8F90-8A45-9594-3FAB2DC7E37B}"/>
              </a:ext>
            </a:extLst>
          </p:cNvPr>
          <p:cNvPicPr>
            <a:picLocks noChangeAspect="1"/>
          </p:cNvPicPr>
          <p:nvPr userDrawn="1"/>
        </p:nvPicPr>
        <p:blipFill>
          <a:blip r:embed="rId15"/>
          <a:stretch>
            <a:fillRect/>
          </a:stretch>
        </p:blipFill>
        <p:spPr>
          <a:xfrm>
            <a:off x="9356045" y="1854856"/>
            <a:ext cx="1067929" cy="558800"/>
          </a:xfrm>
          <a:prstGeom prst="rect">
            <a:avLst/>
          </a:prstGeom>
        </p:spPr>
      </p:pic>
      <p:pic>
        <p:nvPicPr>
          <p:cNvPr id="112" name="Picture 111">
            <a:extLst>
              <a:ext uri="{FF2B5EF4-FFF2-40B4-BE49-F238E27FC236}">
                <a16:creationId xmlns:a16="http://schemas.microsoft.com/office/drawing/2014/main" id="{BDE97DA5-AA52-6147-8137-E20F2F529D76}"/>
              </a:ext>
            </a:extLst>
          </p:cNvPr>
          <p:cNvPicPr>
            <a:picLocks noChangeAspect="1"/>
          </p:cNvPicPr>
          <p:nvPr userDrawn="1"/>
        </p:nvPicPr>
        <p:blipFill>
          <a:blip r:embed="rId16"/>
          <a:stretch>
            <a:fillRect/>
          </a:stretch>
        </p:blipFill>
        <p:spPr>
          <a:xfrm>
            <a:off x="10635749" y="1873906"/>
            <a:ext cx="995117" cy="520701"/>
          </a:xfrm>
          <a:prstGeom prst="rect">
            <a:avLst/>
          </a:prstGeom>
        </p:spPr>
      </p:pic>
      <p:pic>
        <p:nvPicPr>
          <p:cNvPr id="113" name="Picture 112" descr="Logo&#10;&#10;Description automatically generated with medium confidence">
            <a:extLst>
              <a:ext uri="{FF2B5EF4-FFF2-40B4-BE49-F238E27FC236}">
                <a16:creationId xmlns:a16="http://schemas.microsoft.com/office/drawing/2014/main" id="{F11FB039-33BF-AC4A-9D45-3B671FDED12C}"/>
              </a:ext>
            </a:extLst>
          </p:cNvPr>
          <p:cNvPicPr>
            <a:picLocks noChangeAspect="1"/>
          </p:cNvPicPr>
          <p:nvPr userDrawn="1"/>
        </p:nvPicPr>
        <p:blipFill>
          <a:blip r:embed="rId17"/>
          <a:stretch>
            <a:fillRect/>
          </a:stretch>
        </p:blipFill>
        <p:spPr>
          <a:xfrm>
            <a:off x="9344910" y="2590452"/>
            <a:ext cx="1117912" cy="584954"/>
          </a:xfrm>
          <a:prstGeom prst="rect">
            <a:avLst/>
          </a:prstGeom>
        </p:spPr>
      </p:pic>
      <p:pic>
        <p:nvPicPr>
          <p:cNvPr id="114" name="Picture 113" descr="Shape&#10;&#10;Description automatically generated with medium confidence">
            <a:extLst>
              <a:ext uri="{FF2B5EF4-FFF2-40B4-BE49-F238E27FC236}">
                <a16:creationId xmlns:a16="http://schemas.microsoft.com/office/drawing/2014/main" id="{615BB503-D592-8849-AC93-12E2CE83A10B}"/>
              </a:ext>
            </a:extLst>
          </p:cNvPr>
          <p:cNvPicPr>
            <a:picLocks noChangeAspect="1"/>
          </p:cNvPicPr>
          <p:nvPr userDrawn="1"/>
        </p:nvPicPr>
        <p:blipFill>
          <a:blip r:embed="rId18"/>
          <a:stretch>
            <a:fillRect/>
          </a:stretch>
        </p:blipFill>
        <p:spPr>
          <a:xfrm>
            <a:off x="8143617" y="2616139"/>
            <a:ext cx="1092106" cy="571451"/>
          </a:xfrm>
          <a:prstGeom prst="rect">
            <a:avLst/>
          </a:prstGeom>
        </p:spPr>
      </p:pic>
      <p:pic>
        <p:nvPicPr>
          <p:cNvPr id="115" name="Picture 114" descr="Graphical user interface, text&#10;&#10;Description automatically generated">
            <a:extLst>
              <a:ext uri="{FF2B5EF4-FFF2-40B4-BE49-F238E27FC236}">
                <a16:creationId xmlns:a16="http://schemas.microsoft.com/office/drawing/2014/main" id="{172BD464-3BCC-5743-B865-74200C60D030}"/>
              </a:ext>
            </a:extLst>
          </p:cNvPr>
          <p:cNvPicPr>
            <a:picLocks noChangeAspect="1"/>
          </p:cNvPicPr>
          <p:nvPr userDrawn="1"/>
        </p:nvPicPr>
        <p:blipFill>
          <a:blip r:embed="rId19"/>
          <a:stretch>
            <a:fillRect/>
          </a:stretch>
        </p:blipFill>
        <p:spPr>
          <a:xfrm>
            <a:off x="6823711" y="2573867"/>
            <a:ext cx="1117912" cy="584954"/>
          </a:xfrm>
          <a:prstGeom prst="rect">
            <a:avLst/>
          </a:prstGeom>
        </p:spPr>
      </p:pic>
      <p:pic>
        <p:nvPicPr>
          <p:cNvPr id="116" name="Picture 115" descr="Logo&#10;&#10;Description automatically generated">
            <a:extLst>
              <a:ext uri="{FF2B5EF4-FFF2-40B4-BE49-F238E27FC236}">
                <a16:creationId xmlns:a16="http://schemas.microsoft.com/office/drawing/2014/main" id="{F32EE397-E571-C24D-95F2-40A5FC78A6F0}"/>
              </a:ext>
            </a:extLst>
          </p:cNvPr>
          <p:cNvPicPr>
            <a:picLocks noChangeAspect="1"/>
          </p:cNvPicPr>
          <p:nvPr userDrawn="1"/>
        </p:nvPicPr>
        <p:blipFill>
          <a:blip r:embed="rId20"/>
          <a:stretch>
            <a:fillRect/>
          </a:stretch>
        </p:blipFill>
        <p:spPr>
          <a:xfrm>
            <a:off x="5524262" y="2613573"/>
            <a:ext cx="1151443" cy="602499"/>
          </a:xfrm>
          <a:prstGeom prst="rect">
            <a:avLst/>
          </a:prstGeom>
        </p:spPr>
      </p:pic>
      <p:pic>
        <p:nvPicPr>
          <p:cNvPr id="117" name="Picture 116" descr="Logo&#10;&#10;Description automatically generated with medium confidence">
            <a:extLst>
              <a:ext uri="{FF2B5EF4-FFF2-40B4-BE49-F238E27FC236}">
                <a16:creationId xmlns:a16="http://schemas.microsoft.com/office/drawing/2014/main" id="{CAECB0D2-E0C9-0A45-981F-10CD55F8D395}"/>
              </a:ext>
            </a:extLst>
          </p:cNvPr>
          <p:cNvPicPr>
            <a:picLocks noChangeAspect="1"/>
          </p:cNvPicPr>
          <p:nvPr userDrawn="1"/>
        </p:nvPicPr>
        <p:blipFill>
          <a:blip r:embed="rId21"/>
          <a:stretch>
            <a:fillRect/>
          </a:stretch>
        </p:blipFill>
        <p:spPr>
          <a:xfrm>
            <a:off x="9328144" y="3361425"/>
            <a:ext cx="1151444" cy="602500"/>
          </a:xfrm>
          <a:prstGeom prst="rect">
            <a:avLst/>
          </a:prstGeom>
        </p:spPr>
      </p:pic>
      <p:pic>
        <p:nvPicPr>
          <p:cNvPr id="118" name="Picture 117" descr="Logo&#10;&#10;Description automatically generated">
            <a:extLst>
              <a:ext uri="{FF2B5EF4-FFF2-40B4-BE49-F238E27FC236}">
                <a16:creationId xmlns:a16="http://schemas.microsoft.com/office/drawing/2014/main" id="{6B0AD2F9-90BA-C249-9400-8D06989FA2AB}"/>
              </a:ext>
            </a:extLst>
          </p:cNvPr>
          <p:cNvPicPr>
            <a:picLocks noChangeAspect="1"/>
          </p:cNvPicPr>
          <p:nvPr userDrawn="1"/>
        </p:nvPicPr>
        <p:blipFill>
          <a:blip r:embed="rId22"/>
          <a:stretch>
            <a:fillRect/>
          </a:stretch>
        </p:blipFill>
        <p:spPr>
          <a:xfrm>
            <a:off x="8101499" y="3363799"/>
            <a:ext cx="1146907" cy="600126"/>
          </a:xfrm>
          <a:prstGeom prst="rect">
            <a:avLst/>
          </a:prstGeom>
        </p:spPr>
      </p:pic>
      <p:pic>
        <p:nvPicPr>
          <p:cNvPr id="119" name="Picture 118" descr="Logo&#10;&#10;Description automatically generated">
            <a:extLst>
              <a:ext uri="{FF2B5EF4-FFF2-40B4-BE49-F238E27FC236}">
                <a16:creationId xmlns:a16="http://schemas.microsoft.com/office/drawing/2014/main" id="{9B56C0F4-C355-F948-820C-21A90D7C8F72}"/>
              </a:ext>
            </a:extLst>
          </p:cNvPr>
          <p:cNvPicPr>
            <a:picLocks noChangeAspect="1"/>
          </p:cNvPicPr>
          <p:nvPr userDrawn="1"/>
        </p:nvPicPr>
        <p:blipFill>
          <a:blip r:embed="rId23"/>
          <a:stretch>
            <a:fillRect/>
          </a:stretch>
        </p:blipFill>
        <p:spPr>
          <a:xfrm>
            <a:off x="6823711" y="3411671"/>
            <a:ext cx="1022301" cy="534925"/>
          </a:xfrm>
          <a:prstGeom prst="rect">
            <a:avLst/>
          </a:prstGeom>
        </p:spPr>
      </p:pic>
      <p:pic>
        <p:nvPicPr>
          <p:cNvPr id="120" name="Picture 119" descr="A picture containing shape&#10;&#10;Description automatically generated">
            <a:extLst>
              <a:ext uri="{FF2B5EF4-FFF2-40B4-BE49-F238E27FC236}">
                <a16:creationId xmlns:a16="http://schemas.microsoft.com/office/drawing/2014/main" id="{875F8512-7D93-3845-BFF6-3EE80A27ABBD}"/>
              </a:ext>
            </a:extLst>
          </p:cNvPr>
          <p:cNvPicPr>
            <a:picLocks noChangeAspect="1"/>
          </p:cNvPicPr>
          <p:nvPr userDrawn="1"/>
        </p:nvPicPr>
        <p:blipFill>
          <a:blip r:embed="rId24"/>
          <a:stretch>
            <a:fillRect/>
          </a:stretch>
        </p:blipFill>
        <p:spPr>
          <a:xfrm>
            <a:off x="5493075" y="3376589"/>
            <a:ext cx="1116473" cy="584201"/>
          </a:xfrm>
          <a:prstGeom prst="rect">
            <a:avLst/>
          </a:prstGeom>
        </p:spPr>
      </p:pic>
      <p:pic>
        <p:nvPicPr>
          <p:cNvPr id="121" name="Picture 120" descr="Logo&#10;&#10;Description automatically generated">
            <a:extLst>
              <a:ext uri="{FF2B5EF4-FFF2-40B4-BE49-F238E27FC236}">
                <a16:creationId xmlns:a16="http://schemas.microsoft.com/office/drawing/2014/main" id="{0E3C663B-CB6A-934E-B4C6-369D332F196B}"/>
              </a:ext>
            </a:extLst>
          </p:cNvPr>
          <p:cNvPicPr>
            <a:picLocks noChangeAspect="1"/>
          </p:cNvPicPr>
          <p:nvPr userDrawn="1"/>
        </p:nvPicPr>
        <p:blipFill>
          <a:blip r:embed="rId25"/>
          <a:stretch>
            <a:fillRect/>
          </a:stretch>
        </p:blipFill>
        <p:spPr>
          <a:xfrm>
            <a:off x="10665009" y="2626645"/>
            <a:ext cx="939217" cy="491451"/>
          </a:xfrm>
          <a:prstGeom prst="rect">
            <a:avLst/>
          </a:prstGeom>
        </p:spPr>
      </p:pic>
      <p:pic>
        <p:nvPicPr>
          <p:cNvPr id="122" name="Picture 121" descr="A picture containing text&#10;&#10;Description automatically generated">
            <a:extLst>
              <a:ext uri="{FF2B5EF4-FFF2-40B4-BE49-F238E27FC236}">
                <a16:creationId xmlns:a16="http://schemas.microsoft.com/office/drawing/2014/main" id="{FD6D4541-0E7C-EB47-A4CC-AF40AF0FB790}"/>
              </a:ext>
            </a:extLst>
          </p:cNvPr>
          <p:cNvPicPr>
            <a:picLocks noChangeAspect="1"/>
          </p:cNvPicPr>
          <p:nvPr userDrawn="1"/>
        </p:nvPicPr>
        <p:blipFill>
          <a:blip r:embed="rId26"/>
          <a:stretch>
            <a:fillRect/>
          </a:stretch>
        </p:blipFill>
        <p:spPr>
          <a:xfrm>
            <a:off x="6842475" y="4971955"/>
            <a:ext cx="1129319" cy="590923"/>
          </a:xfrm>
          <a:prstGeom prst="rect">
            <a:avLst/>
          </a:prstGeom>
        </p:spPr>
      </p:pic>
      <p:pic>
        <p:nvPicPr>
          <p:cNvPr id="123" name="Picture 122" descr="Logo&#10;&#10;Description automatically generated">
            <a:extLst>
              <a:ext uri="{FF2B5EF4-FFF2-40B4-BE49-F238E27FC236}">
                <a16:creationId xmlns:a16="http://schemas.microsoft.com/office/drawing/2014/main" id="{8A7F187E-50A0-1942-87A9-A488FB779537}"/>
              </a:ext>
            </a:extLst>
          </p:cNvPr>
          <p:cNvPicPr>
            <a:picLocks noChangeAspect="1"/>
          </p:cNvPicPr>
          <p:nvPr userDrawn="1"/>
        </p:nvPicPr>
        <p:blipFill>
          <a:blip r:embed="rId27"/>
          <a:stretch>
            <a:fillRect/>
          </a:stretch>
        </p:blipFill>
        <p:spPr>
          <a:xfrm>
            <a:off x="5398838" y="4906957"/>
            <a:ext cx="1377758" cy="720920"/>
          </a:xfrm>
          <a:prstGeom prst="rect">
            <a:avLst/>
          </a:prstGeom>
        </p:spPr>
      </p:pic>
      <p:pic>
        <p:nvPicPr>
          <p:cNvPr id="124" name="Picture 123" descr="Logo&#10;&#10;Description automatically generated">
            <a:extLst>
              <a:ext uri="{FF2B5EF4-FFF2-40B4-BE49-F238E27FC236}">
                <a16:creationId xmlns:a16="http://schemas.microsoft.com/office/drawing/2014/main" id="{4B88AB4C-BA0F-4A4F-91CA-9837C3DF10AA}"/>
              </a:ext>
            </a:extLst>
          </p:cNvPr>
          <p:cNvPicPr>
            <a:picLocks noChangeAspect="1"/>
          </p:cNvPicPr>
          <p:nvPr userDrawn="1"/>
        </p:nvPicPr>
        <p:blipFill>
          <a:blip r:embed="rId28"/>
          <a:stretch>
            <a:fillRect/>
          </a:stretch>
        </p:blipFill>
        <p:spPr>
          <a:xfrm>
            <a:off x="9328144" y="4262864"/>
            <a:ext cx="1092204" cy="571502"/>
          </a:xfrm>
          <a:prstGeom prst="rect">
            <a:avLst/>
          </a:prstGeom>
        </p:spPr>
      </p:pic>
      <p:pic>
        <p:nvPicPr>
          <p:cNvPr id="125" name="Picture 124" descr="Icon&#10;&#10;Description automatically generated">
            <a:extLst>
              <a:ext uri="{FF2B5EF4-FFF2-40B4-BE49-F238E27FC236}">
                <a16:creationId xmlns:a16="http://schemas.microsoft.com/office/drawing/2014/main" id="{E81E7A1C-6DC9-B549-9C21-8FF63B9A28BA}"/>
              </a:ext>
            </a:extLst>
          </p:cNvPr>
          <p:cNvPicPr>
            <a:picLocks noChangeAspect="1"/>
          </p:cNvPicPr>
          <p:nvPr userDrawn="1"/>
        </p:nvPicPr>
        <p:blipFill>
          <a:blip r:embed="rId29"/>
          <a:stretch>
            <a:fillRect/>
          </a:stretch>
        </p:blipFill>
        <p:spPr>
          <a:xfrm>
            <a:off x="6737809" y="4179293"/>
            <a:ext cx="1289715" cy="674851"/>
          </a:xfrm>
          <a:prstGeom prst="rect">
            <a:avLst/>
          </a:prstGeom>
        </p:spPr>
      </p:pic>
      <p:pic>
        <p:nvPicPr>
          <p:cNvPr id="126" name="Picture 125" descr="Text, logo&#10;&#10;Description automatically generated">
            <a:extLst>
              <a:ext uri="{FF2B5EF4-FFF2-40B4-BE49-F238E27FC236}">
                <a16:creationId xmlns:a16="http://schemas.microsoft.com/office/drawing/2014/main" id="{81FC5B8A-7349-9B43-8A74-E53565C02451}"/>
              </a:ext>
            </a:extLst>
          </p:cNvPr>
          <p:cNvPicPr>
            <a:picLocks noChangeAspect="1"/>
          </p:cNvPicPr>
          <p:nvPr userDrawn="1"/>
        </p:nvPicPr>
        <p:blipFill>
          <a:blip r:embed="rId30"/>
          <a:stretch>
            <a:fillRect/>
          </a:stretch>
        </p:blipFill>
        <p:spPr>
          <a:xfrm>
            <a:off x="5558247" y="4179014"/>
            <a:ext cx="1092202" cy="571501"/>
          </a:xfrm>
          <a:prstGeom prst="rect">
            <a:avLst/>
          </a:prstGeom>
        </p:spPr>
      </p:pic>
      <p:pic>
        <p:nvPicPr>
          <p:cNvPr id="127" name="Picture 126" descr="Logo&#10;&#10;Description automatically generated">
            <a:extLst>
              <a:ext uri="{FF2B5EF4-FFF2-40B4-BE49-F238E27FC236}">
                <a16:creationId xmlns:a16="http://schemas.microsoft.com/office/drawing/2014/main" id="{814197C4-BC12-1A4F-965A-DDABD04289FA}"/>
              </a:ext>
            </a:extLst>
          </p:cNvPr>
          <p:cNvPicPr>
            <a:picLocks noChangeAspect="1"/>
          </p:cNvPicPr>
          <p:nvPr userDrawn="1"/>
        </p:nvPicPr>
        <p:blipFill>
          <a:blip r:embed="rId31"/>
          <a:stretch>
            <a:fillRect/>
          </a:stretch>
        </p:blipFill>
        <p:spPr>
          <a:xfrm>
            <a:off x="10568157" y="3370284"/>
            <a:ext cx="1130300" cy="591436"/>
          </a:xfrm>
          <a:prstGeom prst="rect">
            <a:avLst/>
          </a:prstGeom>
        </p:spPr>
      </p:pic>
      <p:pic>
        <p:nvPicPr>
          <p:cNvPr id="128" name="Picture 127" descr="Logo&#10;&#10;Description automatically generated">
            <a:extLst>
              <a:ext uri="{FF2B5EF4-FFF2-40B4-BE49-F238E27FC236}">
                <a16:creationId xmlns:a16="http://schemas.microsoft.com/office/drawing/2014/main" id="{8D2520CA-1CFE-7B46-9600-740658AED04C}"/>
              </a:ext>
            </a:extLst>
          </p:cNvPr>
          <p:cNvPicPr>
            <a:picLocks noChangeAspect="1"/>
          </p:cNvPicPr>
          <p:nvPr userDrawn="1"/>
        </p:nvPicPr>
        <p:blipFill>
          <a:blip r:embed="rId32"/>
          <a:stretch>
            <a:fillRect/>
          </a:stretch>
        </p:blipFill>
        <p:spPr>
          <a:xfrm>
            <a:off x="7059357" y="5680662"/>
            <a:ext cx="695553" cy="674852"/>
          </a:xfrm>
          <a:prstGeom prst="rect">
            <a:avLst/>
          </a:prstGeom>
        </p:spPr>
      </p:pic>
      <p:pic>
        <p:nvPicPr>
          <p:cNvPr id="129" name="Picture 128" descr="Logo, company name&#10;&#10;Description automatically generated">
            <a:extLst>
              <a:ext uri="{FF2B5EF4-FFF2-40B4-BE49-F238E27FC236}">
                <a16:creationId xmlns:a16="http://schemas.microsoft.com/office/drawing/2014/main" id="{D220FE46-B928-1649-AC69-78C64D00F096}"/>
              </a:ext>
            </a:extLst>
          </p:cNvPr>
          <p:cNvPicPr>
            <a:picLocks noChangeAspect="1"/>
          </p:cNvPicPr>
          <p:nvPr userDrawn="1"/>
        </p:nvPicPr>
        <p:blipFill>
          <a:blip r:embed="rId33"/>
          <a:stretch>
            <a:fillRect/>
          </a:stretch>
        </p:blipFill>
        <p:spPr>
          <a:xfrm>
            <a:off x="8308144" y="4852887"/>
            <a:ext cx="865465" cy="865465"/>
          </a:xfrm>
          <a:prstGeom prst="rect">
            <a:avLst/>
          </a:prstGeom>
        </p:spPr>
      </p:pic>
      <p:pic>
        <p:nvPicPr>
          <p:cNvPr id="130" name="Picture 129" descr="Icon&#10;&#10;Description automatically generated with medium confidence">
            <a:extLst>
              <a:ext uri="{FF2B5EF4-FFF2-40B4-BE49-F238E27FC236}">
                <a16:creationId xmlns:a16="http://schemas.microsoft.com/office/drawing/2014/main" id="{B9C44B92-C5EE-B946-BD34-FDA0FEF73570}"/>
              </a:ext>
            </a:extLst>
          </p:cNvPr>
          <p:cNvPicPr>
            <a:picLocks noChangeAspect="1"/>
          </p:cNvPicPr>
          <p:nvPr userDrawn="1"/>
        </p:nvPicPr>
        <p:blipFill>
          <a:blip r:embed="rId34"/>
          <a:stretch>
            <a:fillRect/>
          </a:stretch>
        </p:blipFill>
        <p:spPr>
          <a:xfrm>
            <a:off x="10734131" y="4466952"/>
            <a:ext cx="767106" cy="151823"/>
          </a:xfrm>
          <a:prstGeom prst="rect">
            <a:avLst/>
          </a:prstGeom>
        </p:spPr>
      </p:pic>
      <p:pic>
        <p:nvPicPr>
          <p:cNvPr id="131" name="Picture 130" descr="Logo, company name&#10;&#10;Description automatically generated">
            <a:extLst>
              <a:ext uri="{FF2B5EF4-FFF2-40B4-BE49-F238E27FC236}">
                <a16:creationId xmlns:a16="http://schemas.microsoft.com/office/drawing/2014/main" id="{27DE01AB-7E17-6D44-B2A0-DED7C42C7FCA}"/>
              </a:ext>
            </a:extLst>
          </p:cNvPr>
          <p:cNvPicPr>
            <a:picLocks noChangeAspect="1"/>
          </p:cNvPicPr>
          <p:nvPr userDrawn="1"/>
        </p:nvPicPr>
        <p:blipFill>
          <a:blip r:embed="rId35"/>
          <a:stretch>
            <a:fillRect/>
          </a:stretch>
        </p:blipFill>
        <p:spPr>
          <a:xfrm>
            <a:off x="8066236" y="4283456"/>
            <a:ext cx="1236342" cy="469335"/>
          </a:xfrm>
          <a:prstGeom prst="rect">
            <a:avLst/>
          </a:prstGeom>
        </p:spPr>
      </p:pic>
    </p:spTree>
    <p:extLst>
      <p:ext uri="{BB962C8B-B14F-4D97-AF65-F5344CB8AC3E}">
        <p14:creationId xmlns:p14="http://schemas.microsoft.com/office/powerpoint/2010/main" val="787885649"/>
      </p:ext>
    </p:extLst>
  </p:cSld>
  <p:clrMapOvr>
    <a:masterClrMapping/>
  </p:clrMapOvr>
  <p:extLst>
    <p:ext uri="{DCECCB84-F9BA-43D5-87BE-67443E8EF086}">
      <p15:sldGuideLst xmlns:p15="http://schemas.microsoft.com/office/powerpoint/2012/main">
        <p15:guide id="1" pos="4611" userDrawn="1">
          <p15:clr>
            <a:srgbClr val="FBAE40"/>
          </p15:clr>
        </p15:guide>
        <p15:guide id="2" pos="6267"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5103498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2021882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2932342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Tree>
    <p:extLst>
      <p:ext uri="{BB962C8B-B14F-4D97-AF65-F5344CB8AC3E}">
        <p14:creationId xmlns:p14="http://schemas.microsoft.com/office/powerpoint/2010/main" val="33474536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Tree>
    <p:extLst>
      <p:ext uri="{BB962C8B-B14F-4D97-AF65-F5344CB8AC3E}">
        <p14:creationId xmlns:p14="http://schemas.microsoft.com/office/powerpoint/2010/main" val="12326244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fidential Project Slide 1">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570547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1340074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fidential Project Slide 2">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1581150"/>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1914524"/>
            <a:ext cx="2638425" cy="2343151"/>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4" name="TextBox 3">
            <a:extLst>
              <a:ext uri="{FF2B5EF4-FFF2-40B4-BE49-F238E27FC236}">
                <a16:creationId xmlns:a16="http://schemas.microsoft.com/office/drawing/2014/main" id="{79E15B43-26BB-544D-B04A-85BEF57445F8}"/>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7581946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fidential Project Slide 3">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570547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570547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10413846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fidential Project Slide 4">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0" y="2699132"/>
            <a:ext cx="5188945" cy="4158867"/>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7" name="Rectangle 6"/>
          <p:cNvSpPr/>
          <p:nvPr userDrawn="1"/>
        </p:nvSpPr>
        <p:spPr>
          <a:xfrm>
            <a:off x="5188945" y="4524292"/>
            <a:ext cx="7003055" cy="23337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ontserrat" pitchFamily="2" charset="77"/>
            </a:endParaRPr>
          </a:p>
        </p:txBody>
      </p:sp>
      <p:sp>
        <p:nvSpPr>
          <p:cNvPr id="8" name="Picture Placeholder 29"/>
          <p:cNvSpPr>
            <a:spLocks noGrp="1"/>
          </p:cNvSpPr>
          <p:nvPr>
            <p:ph type="pic" sz="quarter" idx="13" hasCustomPrompt="1"/>
          </p:nvPr>
        </p:nvSpPr>
        <p:spPr>
          <a:xfrm>
            <a:off x="1035759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3" name="Text Placeholder 2">
            <a:extLst>
              <a:ext uri="{FF2B5EF4-FFF2-40B4-BE49-F238E27FC236}">
                <a16:creationId xmlns:a16="http://schemas.microsoft.com/office/drawing/2014/main" id="{E65C4CDB-CBE4-3C4A-9D84-5C19D5CFC459}"/>
              </a:ext>
            </a:extLst>
          </p:cNvPr>
          <p:cNvSpPr>
            <a:spLocks noGrp="1"/>
          </p:cNvSpPr>
          <p:nvPr>
            <p:ph type="body" sz="quarter" idx="14" hasCustomPrompt="1"/>
          </p:nvPr>
        </p:nvSpPr>
        <p:spPr>
          <a:xfrm>
            <a:off x="5734050" y="47910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9" name="Text Placeholder 2">
            <a:extLst>
              <a:ext uri="{FF2B5EF4-FFF2-40B4-BE49-F238E27FC236}">
                <a16:creationId xmlns:a16="http://schemas.microsoft.com/office/drawing/2014/main" id="{86912B6E-486B-0D46-9DC8-1388DAACC45D}"/>
              </a:ext>
            </a:extLst>
          </p:cNvPr>
          <p:cNvSpPr>
            <a:spLocks noGrp="1"/>
          </p:cNvSpPr>
          <p:nvPr>
            <p:ph type="body" sz="quarter" idx="15" hasCustomPrompt="1"/>
          </p:nvPr>
        </p:nvSpPr>
        <p:spPr>
          <a:xfrm>
            <a:off x="5734050" y="51244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0" name="Text Placeholder 2">
            <a:extLst>
              <a:ext uri="{FF2B5EF4-FFF2-40B4-BE49-F238E27FC236}">
                <a16:creationId xmlns:a16="http://schemas.microsoft.com/office/drawing/2014/main" id="{BD899E04-E66A-904D-87EB-899853EEB2A6}"/>
              </a:ext>
            </a:extLst>
          </p:cNvPr>
          <p:cNvSpPr>
            <a:spLocks noGrp="1"/>
          </p:cNvSpPr>
          <p:nvPr>
            <p:ph type="body" sz="quarter" idx="16" hasCustomPrompt="1"/>
          </p:nvPr>
        </p:nvSpPr>
        <p:spPr>
          <a:xfrm>
            <a:off x="5734050" y="5781675"/>
            <a:ext cx="5705475" cy="247650"/>
          </a:xfrm>
          <a:prstGeom prst="rect">
            <a:avLst/>
          </a:prstGeom>
        </p:spPr>
        <p:txBody>
          <a:bodyPr/>
          <a:lstStyle>
            <a:lvl1pPr marL="0" indent="0">
              <a:buNone/>
              <a:defRPr sz="1600" b="1" i="0">
                <a:solidFill>
                  <a:schemeClr val="bg2"/>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Text Placeholder 2">
            <a:extLst>
              <a:ext uri="{FF2B5EF4-FFF2-40B4-BE49-F238E27FC236}">
                <a16:creationId xmlns:a16="http://schemas.microsoft.com/office/drawing/2014/main" id="{FB9B3B24-DD70-A543-8BEB-79B206CD3748}"/>
              </a:ext>
            </a:extLst>
          </p:cNvPr>
          <p:cNvSpPr>
            <a:spLocks noGrp="1"/>
          </p:cNvSpPr>
          <p:nvPr>
            <p:ph type="body" sz="quarter" idx="17" hasCustomPrompt="1"/>
          </p:nvPr>
        </p:nvSpPr>
        <p:spPr>
          <a:xfrm>
            <a:off x="5734050" y="6115050"/>
            <a:ext cx="5705475" cy="485776"/>
          </a:xfrm>
          <a:prstGeom prst="rect">
            <a:avLst/>
          </a:prstGeom>
        </p:spPr>
        <p:txBody>
          <a:bodyPr/>
          <a:lstStyle>
            <a:lvl1pPr marL="0" indent="0">
              <a:buNone/>
              <a:defRPr sz="1200" b="0" i="0">
                <a:solidFill>
                  <a:schemeClr val="bg2"/>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2" name="Text Placeholder 2">
            <a:extLst>
              <a:ext uri="{FF2B5EF4-FFF2-40B4-BE49-F238E27FC236}">
                <a16:creationId xmlns:a16="http://schemas.microsoft.com/office/drawing/2014/main" id="{4EC8FADB-BD21-F742-BCFB-0604748732BB}"/>
              </a:ext>
            </a:extLst>
          </p:cNvPr>
          <p:cNvSpPr>
            <a:spLocks noGrp="1"/>
          </p:cNvSpPr>
          <p:nvPr>
            <p:ph type="body" sz="quarter" idx="18" hasCustomPrompt="1"/>
          </p:nvPr>
        </p:nvSpPr>
        <p:spPr>
          <a:xfrm>
            <a:off x="573405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3" name="Text Placeholder 2">
            <a:extLst>
              <a:ext uri="{FF2B5EF4-FFF2-40B4-BE49-F238E27FC236}">
                <a16:creationId xmlns:a16="http://schemas.microsoft.com/office/drawing/2014/main" id="{1A47BA93-9680-BE41-9A5D-9277C50869CE}"/>
              </a:ext>
            </a:extLst>
          </p:cNvPr>
          <p:cNvSpPr>
            <a:spLocks noGrp="1"/>
          </p:cNvSpPr>
          <p:nvPr>
            <p:ph type="body" sz="quarter" idx="19" hasCustomPrompt="1"/>
          </p:nvPr>
        </p:nvSpPr>
        <p:spPr>
          <a:xfrm>
            <a:off x="573405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6" name="Text Placeholder 2">
            <a:extLst>
              <a:ext uri="{FF2B5EF4-FFF2-40B4-BE49-F238E27FC236}">
                <a16:creationId xmlns:a16="http://schemas.microsoft.com/office/drawing/2014/main" id="{D4031777-9F53-6442-B0CA-0DD0B54363A6}"/>
              </a:ext>
            </a:extLst>
          </p:cNvPr>
          <p:cNvSpPr>
            <a:spLocks noGrp="1"/>
          </p:cNvSpPr>
          <p:nvPr>
            <p:ph type="body" sz="quarter" idx="20" hasCustomPrompt="1"/>
          </p:nvPr>
        </p:nvSpPr>
        <p:spPr>
          <a:xfrm>
            <a:off x="8801100" y="2333708"/>
            <a:ext cx="2638425" cy="247650"/>
          </a:xfrm>
          <a:prstGeom prst="rect">
            <a:avLst/>
          </a:prstGeom>
        </p:spPr>
        <p:txBody>
          <a:bodyPr/>
          <a:lstStyle>
            <a:lvl1pPr marL="0" indent="0">
              <a:buNone/>
              <a:defRPr sz="1600" b="1" i="0">
                <a:solidFill>
                  <a:schemeClr val="tx1"/>
                </a:solidFill>
                <a:latin typeface="Montserrat SemiBold"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7" name="Text Placeholder 2">
            <a:extLst>
              <a:ext uri="{FF2B5EF4-FFF2-40B4-BE49-F238E27FC236}">
                <a16:creationId xmlns:a16="http://schemas.microsoft.com/office/drawing/2014/main" id="{FE346D14-80C9-2D4A-B6BC-757BF864E30C}"/>
              </a:ext>
            </a:extLst>
          </p:cNvPr>
          <p:cNvSpPr>
            <a:spLocks noGrp="1"/>
          </p:cNvSpPr>
          <p:nvPr>
            <p:ph type="body" sz="quarter" idx="21" hasCustomPrompt="1"/>
          </p:nvPr>
        </p:nvSpPr>
        <p:spPr>
          <a:xfrm>
            <a:off x="8801100" y="2667083"/>
            <a:ext cx="2638425" cy="1514476"/>
          </a:xfrm>
          <a:prstGeom prst="rect">
            <a:avLst/>
          </a:prstGeom>
        </p:spPr>
        <p:txBody>
          <a:bodyPr/>
          <a:lstStyle>
            <a:lvl1pPr marL="0" indent="0">
              <a:buNone/>
              <a:defRPr sz="12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5734050" y="1571541"/>
            <a:ext cx="5705475" cy="514433"/>
          </a:xfrm>
          <a:prstGeom prst="rect">
            <a:avLst/>
          </a:prstGeom>
        </p:spPr>
        <p:txBody>
          <a:bodyPr/>
          <a:lstStyle>
            <a:lvl1pPr marL="0" indent="0">
              <a:buNone/>
              <a:defRPr sz="1800" b="0" i="1">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5" name="TextBox 14">
            <a:extLst>
              <a:ext uri="{FF2B5EF4-FFF2-40B4-BE49-F238E27FC236}">
                <a16:creationId xmlns:a16="http://schemas.microsoft.com/office/drawing/2014/main" id="{2945AA83-F7DD-824F-8494-F13B763A9A4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22280525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fidential Project Slide 5">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4275929" cy="1325563"/>
          </a:xfrm>
          <a:prstGeom prst="rect">
            <a:avLst/>
          </a:prstGeom>
        </p:spPr>
        <p:txBody>
          <a:bodyPr lIns="0" rIns="0" anchor="t">
            <a:noAutofit/>
          </a:bodyPr>
          <a:lstStyle>
            <a:lvl1pPr>
              <a:lnSpc>
                <a:spcPct val="80000"/>
              </a:lnSpc>
              <a:defRPr sz="5400" b="1" i="0">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5734051" y="0"/>
            <a:ext cx="6457950" cy="6857999"/>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3891277" y="0"/>
            <a:ext cx="1842773" cy="1123122"/>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3700442"/>
            <a:ext cx="4275929" cy="2814658"/>
          </a:xfrm>
          <a:prstGeom prst="rect">
            <a:avLst/>
          </a:prstGeom>
        </p:spPr>
        <p:txBody>
          <a:bodyPr/>
          <a:lstStyle>
            <a:lvl1pPr marL="0" indent="0">
              <a:buNone/>
              <a:defRPr sz="18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7" name="TextBox 6">
            <a:extLst>
              <a:ext uri="{FF2B5EF4-FFF2-40B4-BE49-F238E27FC236}">
                <a16:creationId xmlns:a16="http://schemas.microsoft.com/office/drawing/2014/main" id="{3AA251B9-60AE-4440-AA2B-C1718525E2D1}"/>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695310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8 Services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pic>
        <p:nvPicPr>
          <p:cNvPr id="5" name="Picture 4">
            <a:extLst>
              <a:ext uri="{FF2B5EF4-FFF2-40B4-BE49-F238E27FC236}">
                <a16:creationId xmlns:a16="http://schemas.microsoft.com/office/drawing/2014/main" id="{AF00EC7D-7EA8-FE44-ABBD-05CA01069644}"/>
              </a:ext>
            </a:extLst>
          </p:cNvPr>
          <p:cNvPicPr>
            <a:picLocks noChangeAspect="1"/>
          </p:cNvPicPr>
          <p:nvPr userDrawn="1"/>
        </p:nvPicPr>
        <p:blipFill>
          <a:blip r:embed="rId2"/>
          <a:stretch>
            <a:fillRect/>
          </a:stretch>
        </p:blipFill>
        <p:spPr>
          <a:xfrm>
            <a:off x="4907557" y="0"/>
            <a:ext cx="6858000" cy="6858000"/>
          </a:xfrm>
          <a:prstGeom prst="rect">
            <a:avLst/>
          </a:prstGeom>
        </p:spPr>
      </p:pic>
    </p:spTree>
    <p:extLst>
      <p:ext uri="{BB962C8B-B14F-4D97-AF65-F5344CB8AC3E}">
        <p14:creationId xmlns:p14="http://schemas.microsoft.com/office/powerpoint/2010/main" val="10056297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fidential Project Slide 6">
    <p:spTree>
      <p:nvGrpSpPr>
        <p:cNvPr id="1" name=""/>
        <p:cNvGrpSpPr/>
        <p:nvPr/>
      </p:nvGrpSpPr>
      <p:grpSpPr>
        <a:xfrm>
          <a:off x="0" y="0"/>
          <a:ext cx="0" cy="0"/>
          <a:chOff x="0" y="0"/>
          <a:chExt cx="0" cy="0"/>
        </a:xfrm>
      </p:grpSpPr>
      <p:sp>
        <p:nvSpPr>
          <p:cNvPr id="5" name="Title 8"/>
          <p:cNvSpPr>
            <a:spLocks noGrp="1"/>
          </p:cNvSpPr>
          <p:nvPr>
            <p:ph type="title"/>
          </p:nvPr>
        </p:nvSpPr>
        <p:spPr>
          <a:xfrm>
            <a:off x="913016" y="1574779"/>
            <a:ext cx="7377544" cy="985541"/>
          </a:xfrm>
          <a:prstGeom prst="rect">
            <a:avLst/>
          </a:prstGeom>
        </p:spPr>
        <p:txBody>
          <a:bodyPr lIns="0" rIns="0" anchor="t">
            <a:noAutofit/>
          </a:bodyPr>
          <a:lstStyle>
            <a:lvl1pPr>
              <a:lnSpc>
                <a:spcPct val="80000"/>
              </a:lnSpc>
              <a:defRPr sz="3600" b="1" i="0">
                <a:solidFill>
                  <a:schemeClr val="tx1"/>
                </a:solidFill>
                <a:latin typeface="Montserrat" pitchFamily="2" charset="77"/>
              </a:defRPr>
            </a:lvl1pPr>
          </a:lstStyle>
          <a:p>
            <a:r>
              <a:rPr lang="en-US"/>
              <a:t>Click to edit Master title style</a:t>
            </a:r>
          </a:p>
        </p:txBody>
      </p:sp>
      <p:sp>
        <p:nvSpPr>
          <p:cNvPr id="6" name="Picture Placeholder 29"/>
          <p:cNvSpPr>
            <a:spLocks noGrp="1"/>
          </p:cNvSpPr>
          <p:nvPr>
            <p:ph type="pic" sz="quarter" idx="12"/>
          </p:nvPr>
        </p:nvSpPr>
        <p:spPr>
          <a:xfrm>
            <a:off x="8680452" y="370390"/>
            <a:ext cx="2924173" cy="6144710"/>
          </a:xfrm>
          <a:prstGeom prst="rect">
            <a:avLst/>
          </a:prstGeom>
          <a:solidFill>
            <a:schemeClr val="bg2"/>
          </a:solidFill>
          <a:ln>
            <a:noFill/>
          </a:ln>
        </p:spPr>
        <p:txBody>
          <a:bodyPr rtlCol="0" anchor="ctr">
            <a:noAutofit/>
          </a:bodyPr>
          <a:lstStyle>
            <a:lvl1pPr algn="ctr">
              <a:defRPr sz="1200" b="0" i="0">
                <a:solidFill>
                  <a:schemeClr val="tx1"/>
                </a:solidFill>
                <a:latin typeface="Montserrat" pitchFamily="2" charset="77"/>
              </a:defRPr>
            </a:lvl1pPr>
          </a:lstStyle>
          <a:p>
            <a:pPr lvl="0"/>
            <a:endParaRPr lang="en-US" noProof="0"/>
          </a:p>
        </p:txBody>
      </p:sp>
      <p:sp>
        <p:nvSpPr>
          <p:cNvPr id="8" name="Picture Placeholder 29"/>
          <p:cNvSpPr>
            <a:spLocks noGrp="1"/>
          </p:cNvSpPr>
          <p:nvPr>
            <p:ph type="pic" sz="quarter" idx="13" hasCustomPrompt="1"/>
          </p:nvPr>
        </p:nvSpPr>
        <p:spPr>
          <a:xfrm>
            <a:off x="6837679" y="370390"/>
            <a:ext cx="1842773" cy="1123122"/>
          </a:xfrm>
          <a:prstGeom prst="rect">
            <a:avLst/>
          </a:prstGeom>
          <a:noFill/>
          <a:ln>
            <a:noFill/>
          </a:ln>
        </p:spPr>
        <p:txBody>
          <a:bodyPr rtlCol="0" anchor="ctr">
            <a:noAutofit/>
          </a:bodyPr>
          <a:lstStyle>
            <a:lvl1pPr algn="ctr">
              <a:defRPr sz="1200" b="0" i="0">
                <a:solidFill>
                  <a:schemeClr val="tx1"/>
                </a:solidFill>
                <a:latin typeface="Montserrat" pitchFamily="2" charset="77"/>
              </a:defRPr>
            </a:lvl1pPr>
          </a:lstStyle>
          <a:p>
            <a:pPr lvl="0"/>
            <a:r>
              <a:rPr lang="en-US" noProof="0"/>
              <a:t>Customer Logo</a:t>
            </a:r>
          </a:p>
        </p:txBody>
      </p:sp>
      <p:sp>
        <p:nvSpPr>
          <p:cNvPr id="14" name="Text Placeholder 2">
            <a:extLst>
              <a:ext uri="{FF2B5EF4-FFF2-40B4-BE49-F238E27FC236}">
                <a16:creationId xmlns:a16="http://schemas.microsoft.com/office/drawing/2014/main" id="{E5290DC1-3898-EF4A-B023-A97AD4E05EC6}"/>
              </a:ext>
            </a:extLst>
          </p:cNvPr>
          <p:cNvSpPr>
            <a:spLocks noGrp="1"/>
          </p:cNvSpPr>
          <p:nvPr>
            <p:ph type="body" sz="quarter" idx="22" hasCustomPrompt="1"/>
          </p:nvPr>
        </p:nvSpPr>
        <p:spPr>
          <a:xfrm>
            <a:off x="913016" y="2794000"/>
            <a:ext cx="7377544" cy="3721100"/>
          </a:xfrm>
          <a:prstGeom prst="rect">
            <a:avLst/>
          </a:prstGeom>
        </p:spPr>
        <p:txBody>
          <a:bodyPr/>
          <a:lstStyle>
            <a:lvl1pPr marL="0" indent="0">
              <a:buNone/>
              <a:defRPr sz="1300" b="0" i="0">
                <a:solidFill>
                  <a:schemeClr val="tx1"/>
                </a:solidFill>
                <a:latin typeface="Montserrat" pitchFamily="2" charset="77"/>
              </a:defRPr>
            </a:lvl1pPr>
            <a:lvl2pPr>
              <a:defRPr>
                <a:solidFill>
                  <a:schemeClr val="bg2"/>
                </a:solidFill>
                <a:latin typeface="Montserrat" pitchFamily="2" charset="77"/>
              </a:defRPr>
            </a:lvl2pPr>
            <a:lvl3pPr>
              <a:defRPr>
                <a:solidFill>
                  <a:schemeClr val="bg2"/>
                </a:solidFill>
                <a:latin typeface="Montserrat" pitchFamily="2" charset="77"/>
              </a:defRPr>
            </a:lvl3pPr>
            <a:lvl4pPr>
              <a:defRPr>
                <a:solidFill>
                  <a:schemeClr val="bg2"/>
                </a:solidFill>
                <a:latin typeface="Montserrat" pitchFamily="2" charset="77"/>
              </a:defRPr>
            </a:lvl4pPr>
            <a:lvl5pPr>
              <a:defRPr>
                <a:solidFill>
                  <a:schemeClr val="bg2"/>
                </a:solidFill>
                <a:latin typeface="Montserrat" pitchFamily="2" charset="77"/>
              </a:defRPr>
            </a:lvl5pPr>
          </a:lstStyle>
          <a:p>
            <a:pPr lvl="0"/>
            <a:r>
              <a:rPr lang="en-GB"/>
              <a:t>Click to edit text</a:t>
            </a:r>
            <a:endParaRPr lang="en-ES"/>
          </a:p>
        </p:txBody>
      </p:sp>
      <p:sp>
        <p:nvSpPr>
          <p:cNvPr id="11" name="Vertical Text Placeholder 6">
            <a:extLst>
              <a:ext uri="{FF2B5EF4-FFF2-40B4-BE49-F238E27FC236}">
                <a16:creationId xmlns:a16="http://schemas.microsoft.com/office/drawing/2014/main" id="{CDA3832A-F5F7-D847-AD17-EAAFF968715C}"/>
              </a:ext>
            </a:extLst>
          </p:cNvPr>
          <p:cNvSpPr>
            <a:spLocks noGrp="1"/>
          </p:cNvSpPr>
          <p:nvPr>
            <p:ph type="body" orient="vert" sz="quarter" idx="16"/>
          </p:nvPr>
        </p:nvSpPr>
        <p:spPr>
          <a:xfrm rot="10800000">
            <a:off x="148504" y="0"/>
            <a:ext cx="666750" cy="6345238"/>
          </a:xfrm>
          <a:prstGeom prst="rect">
            <a:avLst/>
          </a:prstGeom>
        </p:spPr>
        <p:txBody>
          <a:bodyPr vert="eaVert"/>
          <a:lstStyle>
            <a:lvl1pPr marL="0" indent="0">
              <a:buNone/>
              <a:defRPr sz="3200" b="0" i="0">
                <a:solidFill>
                  <a:schemeClr val="bg1"/>
                </a:solidFill>
                <a:latin typeface="Montserrat" pitchFamily="2" charset="77"/>
              </a:defRPr>
            </a:lvl1pPr>
            <a:lvl2pPr marL="457200" indent="0">
              <a:buNone/>
              <a:defRPr>
                <a:latin typeface="Montserrat" pitchFamily="2" charset="77"/>
              </a:defRPr>
            </a:lvl2pPr>
            <a:lvl3pPr marL="914400" indent="0">
              <a:buNone/>
              <a:defRPr>
                <a:latin typeface="Montserrat" pitchFamily="2" charset="77"/>
              </a:defRPr>
            </a:lvl3pPr>
            <a:lvl4pPr marL="1371600" indent="0">
              <a:buNone/>
              <a:defRPr>
                <a:latin typeface="Montserrat" pitchFamily="2" charset="77"/>
              </a:defRPr>
            </a:lvl4pPr>
            <a:lvl5pPr marL="1828800" indent="0">
              <a:buNone/>
              <a:defRPr>
                <a:latin typeface="Montserrat" pitchFamily="2" charset="77"/>
              </a:defRPr>
            </a:lvl5pPr>
          </a:lstStyle>
          <a:p>
            <a:pPr lvl="0"/>
            <a:r>
              <a:rPr lang="en-GB"/>
              <a:t>Click to edit Master text</a:t>
            </a:r>
          </a:p>
        </p:txBody>
      </p:sp>
      <p:sp>
        <p:nvSpPr>
          <p:cNvPr id="7" name="TextBox 6">
            <a:extLst>
              <a:ext uri="{FF2B5EF4-FFF2-40B4-BE49-F238E27FC236}">
                <a16:creationId xmlns:a16="http://schemas.microsoft.com/office/drawing/2014/main" id="{2E22F90B-EF0C-4A46-A4C6-FE560C36D4FB}"/>
              </a:ext>
            </a:extLst>
          </p:cNvPr>
          <p:cNvSpPr txBox="1"/>
          <p:nvPr userDrawn="1"/>
        </p:nvSpPr>
        <p:spPr>
          <a:xfrm>
            <a:off x="913016" y="1023639"/>
            <a:ext cx="2435352" cy="369332"/>
          </a:xfrm>
          <a:prstGeom prst="rect">
            <a:avLst/>
          </a:prstGeom>
          <a:solidFill>
            <a:schemeClr val="accent5"/>
          </a:solidFill>
        </p:spPr>
        <p:txBody>
          <a:bodyPr wrap="square" rtlCol="0">
            <a:spAutoFit/>
          </a:bodyPr>
          <a:lstStyle/>
          <a:p>
            <a:pPr algn="ctr"/>
            <a:r>
              <a:rPr lang="en-ES" b="1" i="0">
                <a:solidFill>
                  <a:schemeClr val="bg2"/>
                </a:solidFill>
                <a:latin typeface="Montserrat ExtraBold" pitchFamily="2" charset="77"/>
              </a:rPr>
              <a:t>CONFIDENTIAL</a:t>
            </a:r>
          </a:p>
        </p:txBody>
      </p:sp>
    </p:spTree>
    <p:extLst>
      <p:ext uri="{BB962C8B-B14F-4D97-AF65-F5344CB8AC3E}">
        <p14:creationId xmlns:p14="http://schemas.microsoft.com/office/powerpoint/2010/main" val="977585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9 Services Info 1">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5" name="TextBox 36">
            <a:extLst>
              <a:ext uri="{FF2B5EF4-FFF2-40B4-BE49-F238E27FC236}">
                <a16:creationId xmlns:a16="http://schemas.microsoft.com/office/drawing/2014/main" id="{BD547E1A-66ED-AB4A-AD1A-CCABEC52924E}"/>
              </a:ext>
            </a:extLst>
          </p:cNvPr>
          <p:cNvSpPr txBox="1"/>
          <p:nvPr userDrawn="1"/>
        </p:nvSpPr>
        <p:spPr>
          <a:xfrm>
            <a:off x="5940000" y="1008000"/>
            <a:ext cx="169882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Artificial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Intelligence</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6" name="TextBox 44">
            <a:extLst>
              <a:ext uri="{FF2B5EF4-FFF2-40B4-BE49-F238E27FC236}">
                <a16:creationId xmlns:a16="http://schemas.microsoft.com/office/drawing/2014/main" id="{AF7F454B-AFA4-BC4D-BBA0-0DCAC271B05D}"/>
              </a:ext>
            </a:extLst>
          </p:cNvPr>
          <p:cNvSpPr txBox="1"/>
          <p:nvPr userDrawn="1"/>
        </p:nvSpPr>
        <p:spPr>
          <a:xfrm>
            <a:off x="4943475" y="1625826"/>
            <a:ext cx="3147580" cy="140038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We can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improve decisions and processes </a:t>
            </a: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using machine learning technologies, computer vision and text analysis. </a:t>
            </a:r>
          </a:p>
          <a:p>
            <a:pPr marL="0" marR="0" lvl="0" indent="0" algn="l" defTabSz="914400" rtl="0" eaLnBrk="1" fontAlgn="auto" latinLnBrk="0" hangingPunct="1">
              <a:lnSpc>
                <a:spcPts val="1200"/>
              </a:lnSpc>
              <a:spcBef>
                <a:spcPts val="0"/>
              </a:spcBef>
              <a:spcAft>
                <a:spcPts val="600"/>
              </a:spcAft>
              <a:buClrTx/>
              <a:buSzTx/>
              <a:buFontTx/>
              <a:buNone/>
              <a:tabLst/>
              <a:defRPr/>
            </a:pPr>
            <a:r>
              <a:rPr kumimoji="0" lang="en-GB" sz="1000" b="0" i="0" u="none" strike="noStrike" kern="1200" cap="none" spc="0" normalizeH="0" baseline="0" noProof="0">
                <a:ln>
                  <a:noFill/>
                </a:ln>
                <a:solidFill>
                  <a:prstClr val="black"/>
                </a:solidFill>
                <a:effectLst/>
                <a:uLnTx/>
                <a:uFillTx/>
                <a:latin typeface="Montserrat" pitchFamily="2" charset="77"/>
                <a:ea typeface="+mn-ea"/>
                <a:cs typeface="+mn-cs"/>
              </a:rPr>
              <a:t>Adopting Artificial Intelligence in our solutions to change the way our clients interact with the technology we develop thanks to </a:t>
            </a:r>
            <a:r>
              <a:rPr kumimoji="0" lang="en-GB" sz="1000" b="1" i="0" u="none" strike="noStrike" kern="1200" cap="none" spc="0" normalizeH="0" baseline="0" noProof="0">
                <a:ln>
                  <a:noFill/>
                </a:ln>
                <a:solidFill>
                  <a:prstClr val="black"/>
                </a:solidFill>
                <a:effectLst/>
                <a:uLnTx/>
                <a:uFillTx/>
                <a:latin typeface="Montserrat" pitchFamily="2" charset="77"/>
                <a:ea typeface="+mn-ea"/>
                <a:cs typeface="+mn-cs"/>
              </a:rPr>
              <a:t>intelligent agents and conversational interfaces.</a:t>
            </a:r>
          </a:p>
        </p:txBody>
      </p:sp>
      <p:pic>
        <p:nvPicPr>
          <p:cNvPr id="27" name="Imagen 26">
            <a:extLst>
              <a:ext uri="{FF2B5EF4-FFF2-40B4-BE49-F238E27FC236}">
                <a16:creationId xmlns:a16="http://schemas.microsoft.com/office/drawing/2014/main" id="{61C3BE7C-5145-3F40-95EA-5A7BC49E85DF}"/>
              </a:ext>
            </a:extLst>
          </p:cNvPr>
          <p:cNvPicPr>
            <a:picLocks noChangeAspect="1"/>
          </p:cNvPicPr>
          <p:nvPr userDrawn="1"/>
        </p:nvPicPr>
        <p:blipFill>
          <a:blip r:embed="rId2"/>
          <a:stretch>
            <a:fillRect/>
          </a:stretch>
        </p:blipFill>
        <p:spPr>
          <a:xfrm>
            <a:off x="5276656" y="1044441"/>
            <a:ext cx="436880" cy="467360"/>
          </a:xfrm>
          <a:prstGeom prst="rect">
            <a:avLst/>
          </a:prstGeom>
        </p:spPr>
      </p:pic>
      <p:pic>
        <p:nvPicPr>
          <p:cNvPr id="28" name="Picture 49">
            <a:extLst>
              <a:ext uri="{FF2B5EF4-FFF2-40B4-BE49-F238E27FC236}">
                <a16:creationId xmlns:a16="http://schemas.microsoft.com/office/drawing/2014/main" id="{8A402496-4027-2C44-AF8C-09089BE0DA2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75506" y="3309209"/>
            <a:ext cx="956061" cy="205414"/>
          </a:xfrm>
          <a:prstGeom prst="rect">
            <a:avLst/>
          </a:prstGeom>
        </p:spPr>
      </p:pic>
      <p:pic>
        <p:nvPicPr>
          <p:cNvPr id="29" name="Imagen 28">
            <a:extLst>
              <a:ext uri="{FF2B5EF4-FFF2-40B4-BE49-F238E27FC236}">
                <a16:creationId xmlns:a16="http://schemas.microsoft.com/office/drawing/2014/main" id="{70AB3EB4-DF41-324F-AE20-CA1B586EDB76}"/>
              </a:ext>
            </a:extLst>
          </p:cNvPr>
          <p:cNvPicPr>
            <a:picLocks noChangeAspect="1"/>
          </p:cNvPicPr>
          <p:nvPr userDrawn="1"/>
        </p:nvPicPr>
        <p:blipFill>
          <a:blip r:embed="rId4"/>
          <a:stretch>
            <a:fillRect/>
          </a:stretch>
        </p:blipFill>
        <p:spPr>
          <a:xfrm>
            <a:off x="6529918" y="3319552"/>
            <a:ext cx="824289" cy="174555"/>
          </a:xfrm>
          <a:prstGeom prst="rect">
            <a:avLst/>
          </a:prstGeom>
        </p:spPr>
      </p:pic>
      <p:sp>
        <p:nvSpPr>
          <p:cNvPr id="30" name="TextBox 37">
            <a:extLst>
              <a:ext uri="{FF2B5EF4-FFF2-40B4-BE49-F238E27FC236}">
                <a16:creationId xmlns:a16="http://schemas.microsoft.com/office/drawing/2014/main" id="{EC007034-7693-4C41-9D7F-27540C92474F}"/>
              </a:ext>
            </a:extLst>
          </p:cNvPr>
          <p:cNvSpPr txBox="1"/>
          <p:nvPr userDrawn="1"/>
        </p:nvSpPr>
        <p:spPr>
          <a:xfrm>
            <a:off x="9360000" y="1008000"/>
            <a:ext cx="239806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Modern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Data Platforms</a:t>
            </a:r>
          </a:p>
        </p:txBody>
      </p:sp>
      <p:sp>
        <p:nvSpPr>
          <p:cNvPr id="31" name="TextBox 46">
            <a:extLst>
              <a:ext uri="{FF2B5EF4-FFF2-40B4-BE49-F238E27FC236}">
                <a16:creationId xmlns:a16="http://schemas.microsoft.com/office/drawing/2014/main" id="{3D63004C-5668-714F-A08F-BBD1EC4A024A}"/>
              </a:ext>
            </a:extLst>
          </p:cNvPr>
          <p:cNvSpPr txBox="1"/>
          <p:nvPr userDrawn="1"/>
        </p:nvSpPr>
        <p:spPr>
          <a:xfrm>
            <a:off x="8480103" y="1657375"/>
            <a:ext cx="3156346" cy="1698222"/>
          </a:xfrm>
          <a:prstGeom prst="rect">
            <a:avLst/>
          </a:prstGeom>
          <a:noFill/>
        </p:spPr>
        <p:txBody>
          <a:bodyPr wrap="square" rtlCol="0">
            <a:spAutoFit/>
          </a:bodyPr>
          <a:lstStyle/>
          <a:p>
            <a:pPr>
              <a:lnSpc>
                <a:spcPts val="1200"/>
              </a:lnSpc>
              <a:spcAft>
                <a:spcPts val="600"/>
              </a:spcAft>
            </a:pPr>
            <a:r>
              <a:rPr lang="en-GB" sz="1000" b="0" i="0" kern="1200">
                <a:solidFill>
                  <a:schemeClr val="tx1"/>
                </a:solidFill>
                <a:effectLst/>
                <a:latin typeface="Montserrat" panose="020B0604020202020204" charset="0"/>
                <a:ea typeface="+mn-ea"/>
                <a:cs typeface="+mn-cs"/>
              </a:rPr>
              <a:t>We create </a:t>
            </a:r>
            <a:r>
              <a:rPr lang="en-GB" sz="1000" b="1" i="0" kern="1200">
                <a:solidFill>
                  <a:schemeClr val="tx1"/>
                </a:solidFill>
                <a:effectLst/>
                <a:latin typeface="Montserrat" panose="020B0604020202020204" charset="0"/>
                <a:ea typeface="+mn-ea"/>
                <a:cs typeface="+mn-cs"/>
              </a:rPr>
              <a:t>could-based data</a:t>
            </a:r>
            <a:r>
              <a:rPr lang="en-GB" sz="1000" b="0" i="0" kern="1200">
                <a:solidFill>
                  <a:schemeClr val="tx1"/>
                </a:solidFill>
                <a:effectLst/>
                <a:latin typeface="Montserrat" panose="020B0604020202020204" charset="0"/>
                <a:ea typeface="+mn-ea"/>
                <a:cs typeface="+mn-cs"/>
              </a:rPr>
              <a:t> platforms that allow our clients to face the challenges of large data scenarios. We have </a:t>
            </a:r>
            <a:r>
              <a:rPr lang="en-GB" sz="1000" b="1" i="0" kern="1200">
                <a:solidFill>
                  <a:schemeClr val="tx1"/>
                </a:solidFill>
                <a:effectLst/>
                <a:latin typeface="Montserrat" panose="020B0604020202020204" charset="0"/>
                <a:ea typeface="+mn-ea"/>
                <a:cs typeface="+mn-cs"/>
              </a:rPr>
              <a:t>our own solution</a:t>
            </a:r>
            <a:r>
              <a:rPr lang="en-GB" sz="1000" b="0" i="0" kern="1200">
                <a:solidFill>
                  <a:schemeClr val="tx1"/>
                </a:solidFill>
                <a:effectLst/>
                <a:latin typeface="Montserrat" panose="020B0604020202020204" charset="0"/>
                <a:ea typeface="+mn-ea"/>
                <a:cs typeface="+mn-cs"/>
              </a:rPr>
              <a:t> for data collection, cataloguing, governance and management of </a:t>
            </a:r>
            <a:r>
              <a:rPr lang="en-GB" sz="1000" b="1" i="0" kern="1200">
                <a:solidFill>
                  <a:schemeClr val="tx1"/>
                </a:solidFill>
                <a:effectLst/>
                <a:latin typeface="Montserrat" panose="020B0604020202020204" charset="0"/>
                <a:ea typeface="+mn-ea"/>
                <a:cs typeface="+mn-cs"/>
              </a:rPr>
              <a:t>data assets under a unified Data Lake on Azure.</a:t>
            </a:r>
          </a:p>
          <a:p>
            <a:pPr>
              <a:lnSpc>
                <a:spcPts val="1200"/>
              </a:lnSpc>
              <a:spcAft>
                <a:spcPts val="600"/>
              </a:spcAft>
            </a:pPr>
            <a:r>
              <a:rPr lang="en-GB" sz="1000" b="0" i="0" kern="1200">
                <a:solidFill>
                  <a:schemeClr val="tx1"/>
                </a:solidFill>
                <a:effectLst/>
                <a:latin typeface="Montserrat" panose="020B0604020202020204" charset="0"/>
                <a:ea typeface="+mn-ea"/>
                <a:cs typeface="+mn-cs"/>
              </a:rPr>
              <a:t>This solution is </a:t>
            </a:r>
            <a:r>
              <a:rPr lang="en-GB" sz="1000" b="1" i="0" kern="1200">
                <a:solidFill>
                  <a:schemeClr val="tx1"/>
                </a:solidFill>
                <a:effectLst/>
                <a:latin typeface="Montserrat" panose="020B0604020202020204" charset="0"/>
                <a:ea typeface="+mn-ea"/>
                <a:cs typeface="+mn-cs"/>
              </a:rPr>
              <a:t>currently implemented in several international clients</a:t>
            </a:r>
            <a:r>
              <a:rPr lang="en-GB" sz="1000" b="0" i="0" kern="1200">
                <a:solidFill>
                  <a:schemeClr val="tx1"/>
                </a:solidFill>
                <a:effectLst/>
                <a:latin typeface="Montserrat" panose="020B0604020202020204" charset="0"/>
                <a:ea typeface="+mn-ea"/>
                <a:cs typeface="+mn-cs"/>
              </a:rPr>
              <a:t>, allowing them to manage a lake of business data to sever a variety of business use cases.</a:t>
            </a:r>
          </a:p>
        </p:txBody>
      </p:sp>
      <p:pic>
        <p:nvPicPr>
          <p:cNvPr id="32" name="Picture 51">
            <a:extLst>
              <a:ext uri="{FF2B5EF4-FFF2-40B4-BE49-F238E27FC236}">
                <a16:creationId xmlns:a16="http://schemas.microsoft.com/office/drawing/2014/main" id="{DB61F1B7-7FA5-0345-A1F7-5C1B2AC9C0E4}"/>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53688" y="3517841"/>
            <a:ext cx="1003935" cy="440323"/>
          </a:xfrm>
          <a:prstGeom prst="rect">
            <a:avLst/>
          </a:prstGeom>
        </p:spPr>
      </p:pic>
      <p:pic>
        <p:nvPicPr>
          <p:cNvPr id="33" name="Picture 52">
            <a:extLst>
              <a:ext uri="{FF2B5EF4-FFF2-40B4-BE49-F238E27FC236}">
                <a16:creationId xmlns:a16="http://schemas.microsoft.com/office/drawing/2014/main" id="{A0E95C9C-DB23-5F49-BCDC-53D252A73E8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9591596" y="3515744"/>
            <a:ext cx="829791" cy="373406"/>
          </a:xfrm>
          <a:prstGeom prst="rect">
            <a:avLst/>
          </a:prstGeom>
        </p:spPr>
      </p:pic>
      <p:pic>
        <p:nvPicPr>
          <p:cNvPr id="34" name="Imagen 7">
            <a:extLst>
              <a:ext uri="{FF2B5EF4-FFF2-40B4-BE49-F238E27FC236}">
                <a16:creationId xmlns:a16="http://schemas.microsoft.com/office/drawing/2014/main" id="{51532721-A0A5-F448-8A24-744200A40893}"/>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11879" y="3533814"/>
            <a:ext cx="796752" cy="391338"/>
          </a:xfrm>
          <a:prstGeom prst="rect">
            <a:avLst/>
          </a:prstGeom>
        </p:spPr>
      </p:pic>
      <p:pic>
        <p:nvPicPr>
          <p:cNvPr id="35" name="Imagen 34">
            <a:extLst>
              <a:ext uri="{FF2B5EF4-FFF2-40B4-BE49-F238E27FC236}">
                <a16:creationId xmlns:a16="http://schemas.microsoft.com/office/drawing/2014/main" id="{02EA8273-5863-A248-A4DB-76998B1418D3}"/>
              </a:ext>
            </a:extLst>
          </p:cNvPr>
          <p:cNvPicPr>
            <a:picLocks noChangeAspect="1"/>
          </p:cNvPicPr>
          <p:nvPr userDrawn="1"/>
        </p:nvPicPr>
        <p:blipFill>
          <a:blip r:embed="rId8"/>
          <a:stretch>
            <a:fillRect/>
          </a:stretch>
        </p:blipFill>
        <p:spPr>
          <a:xfrm>
            <a:off x="8714879" y="1035408"/>
            <a:ext cx="579120" cy="548640"/>
          </a:xfrm>
          <a:prstGeom prst="rect">
            <a:avLst/>
          </a:prstGeom>
        </p:spPr>
      </p:pic>
      <p:sp>
        <p:nvSpPr>
          <p:cNvPr id="36" name="TextBox 43">
            <a:extLst>
              <a:ext uri="{FF2B5EF4-FFF2-40B4-BE49-F238E27FC236}">
                <a16:creationId xmlns:a16="http://schemas.microsoft.com/office/drawing/2014/main" id="{7F764D85-1B6B-A84D-99E8-08484D30AA4A}"/>
              </a:ext>
            </a:extLst>
          </p:cNvPr>
          <p:cNvSpPr txBox="1"/>
          <p:nvPr userDrawn="1"/>
        </p:nvSpPr>
        <p:spPr>
          <a:xfrm>
            <a:off x="5940000" y="4140000"/>
            <a:ext cx="1911075" cy="325089"/>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DevOps</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37" name="TextBox 48">
            <a:extLst>
              <a:ext uri="{FF2B5EF4-FFF2-40B4-BE49-F238E27FC236}">
                <a16:creationId xmlns:a16="http://schemas.microsoft.com/office/drawing/2014/main" id="{12402616-180D-CC43-94E3-C35EC2F9C91C}"/>
              </a:ext>
            </a:extLst>
          </p:cNvPr>
          <p:cNvSpPr txBox="1"/>
          <p:nvPr userDrawn="1"/>
        </p:nvSpPr>
        <p:spPr>
          <a:xfrm>
            <a:off x="4943476" y="4626036"/>
            <a:ext cx="307657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We are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experts in DevOps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the software development methodology that focuses on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communication, collaboration and integration</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between software developers and professionals in systems in information technology. </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38" name="Picture 57">
            <a:extLst>
              <a:ext uri="{FF2B5EF4-FFF2-40B4-BE49-F238E27FC236}">
                <a16:creationId xmlns:a16="http://schemas.microsoft.com/office/drawing/2014/main" id="{143FF953-FF00-8944-A9E7-AEAE56331E5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352812" y="5861614"/>
            <a:ext cx="680195" cy="334784"/>
          </a:xfrm>
          <a:prstGeom prst="rect">
            <a:avLst/>
          </a:prstGeom>
        </p:spPr>
      </p:pic>
      <p:pic>
        <p:nvPicPr>
          <p:cNvPr id="39" name="Picture 58">
            <a:extLst>
              <a:ext uri="{FF2B5EF4-FFF2-40B4-BE49-F238E27FC236}">
                <a16:creationId xmlns:a16="http://schemas.microsoft.com/office/drawing/2014/main" id="{23A586AB-E70B-264D-8C79-9344B8DF0C62}"/>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6470711" y="5939684"/>
            <a:ext cx="837123" cy="157206"/>
          </a:xfrm>
          <a:prstGeom prst="rect">
            <a:avLst/>
          </a:prstGeom>
        </p:spPr>
      </p:pic>
      <p:pic>
        <p:nvPicPr>
          <p:cNvPr id="56" name="Imagen 55">
            <a:extLst>
              <a:ext uri="{FF2B5EF4-FFF2-40B4-BE49-F238E27FC236}">
                <a16:creationId xmlns:a16="http://schemas.microsoft.com/office/drawing/2014/main" id="{3CF5F53C-A2C2-B646-8D69-A05DAADD0C0D}"/>
              </a:ext>
            </a:extLst>
          </p:cNvPr>
          <p:cNvPicPr>
            <a:picLocks noChangeAspect="1"/>
          </p:cNvPicPr>
          <p:nvPr userDrawn="1"/>
        </p:nvPicPr>
        <p:blipFill>
          <a:blip r:embed="rId11"/>
          <a:stretch>
            <a:fillRect/>
          </a:stretch>
        </p:blipFill>
        <p:spPr>
          <a:xfrm>
            <a:off x="5256257" y="4013254"/>
            <a:ext cx="457200" cy="487680"/>
          </a:xfrm>
          <a:prstGeom prst="rect">
            <a:avLst/>
          </a:prstGeom>
        </p:spPr>
      </p:pic>
      <p:sp>
        <p:nvSpPr>
          <p:cNvPr id="57" name="TextBox 41">
            <a:extLst>
              <a:ext uri="{FF2B5EF4-FFF2-40B4-BE49-F238E27FC236}">
                <a16:creationId xmlns:a16="http://schemas.microsoft.com/office/drawing/2014/main" id="{0288821C-3D78-3A42-A38A-802B4B7265DE}"/>
              </a:ext>
            </a:extLst>
          </p:cNvPr>
          <p:cNvSpPr txBox="1"/>
          <p:nvPr userDrawn="1"/>
        </p:nvSpPr>
        <p:spPr>
          <a:xfrm>
            <a:off x="9457623" y="4419814"/>
            <a:ext cx="17040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UX/UI Design</a:t>
            </a:r>
          </a:p>
        </p:txBody>
      </p:sp>
      <p:sp>
        <p:nvSpPr>
          <p:cNvPr id="58" name="TextBox 45">
            <a:extLst>
              <a:ext uri="{FF2B5EF4-FFF2-40B4-BE49-F238E27FC236}">
                <a16:creationId xmlns:a16="http://schemas.microsoft.com/office/drawing/2014/main" id="{B10812B2-4624-6E44-A434-84A43DF1CA28}"/>
              </a:ext>
            </a:extLst>
          </p:cNvPr>
          <p:cNvSpPr txBox="1"/>
          <p:nvPr userDrawn="1"/>
        </p:nvSpPr>
        <p:spPr>
          <a:xfrm>
            <a:off x="8480102" y="4908746"/>
            <a:ext cx="3076573"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Simple and elegant digital experiences for all devices.</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We investigate user behavior, analyze their response and look for experiences that improve usability and conversion.</a:t>
            </a:r>
            <a:endParaRPr kumimoji="0" lang="en"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59" name="Picture 55">
            <a:extLst>
              <a:ext uri="{FF2B5EF4-FFF2-40B4-BE49-F238E27FC236}">
                <a16:creationId xmlns:a16="http://schemas.microsoft.com/office/drawing/2014/main" id="{760E3CF5-AC99-8849-B676-8ECFFA5AEE0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8867601" y="5821676"/>
            <a:ext cx="934487" cy="395698"/>
          </a:xfrm>
          <a:prstGeom prst="rect">
            <a:avLst/>
          </a:prstGeom>
        </p:spPr>
      </p:pic>
      <p:pic>
        <p:nvPicPr>
          <p:cNvPr id="60" name="Picture 56">
            <a:extLst>
              <a:ext uri="{FF2B5EF4-FFF2-40B4-BE49-F238E27FC236}">
                <a16:creationId xmlns:a16="http://schemas.microsoft.com/office/drawing/2014/main" id="{6389DC74-E8ED-EB43-B099-9D0533180389}"/>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0131510" y="5915846"/>
            <a:ext cx="596200" cy="250591"/>
          </a:xfrm>
          <a:prstGeom prst="rect">
            <a:avLst/>
          </a:prstGeom>
        </p:spPr>
      </p:pic>
      <p:pic>
        <p:nvPicPr>
          <p:cNvPr id="61" name="Imagen 60">
            <a:extLst>
              <a:ext uri="{FF2B5EF4-FFF2-40B4-BE49-F238E27FC236}">
                <a16:creationId xmlns:a16="http://schemas.microsoft.com/office/drawing/2014/main" id="{C09FB107-0890-C242-A28F-1CFFAAB3EC59}"/>
              </a:ext>
            </a:extLst>
          </p:cNvPr>
          <p:cNvPicPr>
            <a:picLocks noChangeAspect="1"/>
          </p:cNvPicPr>
          <p:nvPr userDrawn="1"/>
        </p:nvPicPr>
        <p:blipFill>
          <a:blip r:embed="rId14"/>
          <a:stretch>
            <a:fillRect/>
          </a:stretch>
        </p:blipFill>
        <p:spPr>
          <a:xfrm>
            <a:off x="8826505" y="4308133"/>
            <a:ext cx="508000" cy="518160"/>
          </a:xfrm>
          <a:prstGeom prst="rect">
            <a:avLst/>
          </a:prstGeom>
        </p:spPr>
      </p:pic>
    </p:spTree>
    <p:extLst>
      <p:ext uri="{BB962C8B-B14F-4D97-AF65-F5344CB8AC3E}">
        <p14:creationId xmlns:p14="http://schemas.microsoft.com/office/powerpoint/2010/main" val="2821271379"/>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pos="3840" userDrawn="1">
          <p15:clr>
            <a:srgbClr val="FBAE40"/>
          </p15:clr>
        </p15:guide>
        <p15:guide id="4" orient="horz" pos="61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 Services Info 2">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40" name="TextBox 40">
            <a:extLst>
              <a:ext uri="{FF2B5EF4-FFF2-40B4-BE49-F238E27FC236}">
                <a16:creationId xmlns:a16="http://schemas.microsoft.com/office/drawing/2014/main" id="{1AD24C24-56E7-D542-9776-F5DE9A4D41D8}"/>
              </a:ext>
            </a:extLst>
          </p:cNvPr>
          <p:cNvSpPr txBox="1"/>
          <p:nvPr userDrawn="1"/>
        </p:nvSpPr>
        <p:spPr>
          <a:xfrm>
            <a:off x="5940000" y="1059370"/>
            <a:ext cx="2259670"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Cloud Computing</a:t>
            </a:r>
          </a:p>
        </p:txBody>
      </p:sp>
      <p:sp>
        <p:nvSpPr>
          <p:cNvPr id="41" name="TextBox 47">
            <a:extLst>
              <a:ext uri="{FF2B5EF4-FFF2-40B4-BE49-F238E27FC236}">
                <a16:creationId xmlns:a16="http://schemas.microsoft.com/office/drawing/2014/main" id="{65430F17-9AFD-6944-AB24-350B21318B7B}"/>
              </a:ext>
            </a:extLst>
          </p:cNvPr>
          <p:cNvSpPr txBox="1"/>
          <p:nvPr userDrawn="1"/>
        </p:nvSpPr>
        <p:spPr>
          <a:xfrm>
            <a:off x="4955814" y="1524421"/>
            <a:ext cx="3220468"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Extensive experience in </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helping our clients to migrate their </a:t>
            </a:r>
            <a:r>
              <a:rPr kumimoji="0" lang="en-US" sz="1000" b="1" i="0" u="none" strike="noStrike" kern="1200" cap="none" spc="0" normalizeH="0" baseline="0" noProof="0" err="1">
                <a:ln>
                  <a:noFill/>
                </a:ln>
                <a:solidFill>
                  <a:prstClr val="black"/>
                </a:solidFill>
                <a:effectLst/>
                <a:uLnTx/>
                <a:uFillTx/>
                <a:latin typeface="Montserrat" pitchFamily="2" charset="77"/>
                <a:ea typeface="+mn-ea"/>
                <a:cs typeface="+mn-cs"/>
              </a:rPr>
              <a:t>OnPremise</a:t>
            </a:r>
            <a:r>
              <a:rPr kumimoji="0" lang="en-US" sz="1000" b="1" i="0" u="none" strike="noStrike" kern="1200" cap="none" spc="0" normalizeH="0" baseline="0" noProof="0">
                <a:ln>
                  <a:noFill/>
                </a:ln>
                <a:solidFill>
                  <a:prstClr val="black"/>
                </a:solidFill>
                <a:effectLst/>
                <a:uLnTx/>
                <a:uFillTx/>
                <a:latin typeface="Montserrat" pitchFamily="2" charset="77"/>
                <a:ea typeface="+mn-ea"/>
                <a:cs typeface="+mn-cs"/>
              </a:rPr>
              <a:t> infrastructure to the Cloud</a:t>
            </a:r>
            <a:r>
              <a:rPr kumimoji="0" lang="en-US" sz="1000" b="0" i="0" u="none" strike="noStrike" kern="1200" cap="none" spc="0" normalizeH="0" baseline="0" noProof="0">
                <a:ln>
                  <a:noFill/>
                </a:ln>
                <a:solidFill>
                  <a:prstClr val="black"/>
                </a:solidFill>
                <a:effectLst/>
                <a:uLnTx/>
                <a:uFillTx/>
                <a:latin typeface="Montserrat" pitchFamily="2" charset="77"/>
                <a:ea typeface="+mn-ea"/>
                <a:cs typeface="+mn-cs"/>
              </a:rPr>
              <a:t>, taking advantage of the new possibilities that this technology offers.</a:t>
            </a:r>
            <a:endParaRPr kumimoji="0" lang="es-ES" sz="1000" b="0" i="0" u="none" strike="noStrike" kern="1200" cap="none" spc="0" normalizeH="0" baseline="0" noProof="0">
              <a:ln>
                <a:noFill/>
              </a:ln>
              <a:solidFill>
                <a:prstClr val="black"/>
              </a:solidFill>
              <a:effectLst/>
              <a:uLnTx/>
              <a:uFillTx/>
              <a:latin typeface="Montserrat" pitchFamily="2" charset="77"/>
              <a:ea typeface="+mn-ea"/>
              <a:cs typeface="+mn-cs"/>
            </a:endParaRPr>
          </a:p>
        </p:txBody>
      </p:sp>
      <p:pic>
        <p:nvPicPr>
          <p:cNvPr id="42" name="Graphic 65">
            <a:extLst>
              <a:ext uri="{FF2B5EF4-FFF2-40B4-BE49-F238E27FC236}">
                <a16:creationId xmlns:a16="http://schemas.microsoft.com/office/drawing/2014/main" id="{C248F153-5B8B-3F46-A841-0DA193B953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5269" y="2429057"/>
            <a:ext cx="412571" cy="377952"/>
          </a:xfrm>
          <a:prstGeom prst="rect">
            <a:avLst/>
          </a:prstGeom>
        </p:spPr>
      </p:pic>
      <p:pic>
        <p:nvPicPr>
          <p:cNvPr id="44" name="Imagen 43">
            <a:extLst>
              <a:ext uri="{FF2B5EF4-FFF2-40B4-BE49-F238E27FC236}">
                <a16:creationId xmlns:a16="http://schemas.microsoft.com/office/drawing/2014/main" id="{78CC8124-A9A2-E84F-BE40-982B2D1A682C}"/>
              </a:ext>
            </a:extLst>
          </p:cNvPr>
          <p:cNvPicPr>
            <a:picLocks noChangeAspect="1"/>
          </p:cNvPicPr>
          <p:nvPr userDrawn="1"/>
        </p:nvPicPr>
        <p:blipFill>
          <a:blip r:embed="rId4"/>
          <a:stretch>
            <a:fillRect/>
          </a:stretch>
        </p:blipFill>
        <p:spPr>
          <a:xfrm>
            <a:off x="5219812" y="1025134"/>
            <a:ext cx="558800" cy="355600"/>
          </a:xfrm>
          <a:prstGeom prst="rect">
            <a:avLst/>
          </a:prstGeom>
        </p:spPr>
      </p:pic>
      <p:sp>
        <p:nvSpPr>
          <p:cNvPr id="45" name="TextBox 31">
            <a:extLst>
              <a:ext uri="{FF2B5EF4-FFF2-40B4-BE49-F238E27FC236}">
                <a16:creationId xmlns:a16="http://schemas.microsoft.com/office/drawing/2014/main" id="{DC94891E-CBCC-4D4B-A830-A4F3C4621A5D}"/>
              </a:ext>
            </a:extLst>
          </p:cNvPr>
          <p:cNvSpPr txBox="1"/>
          <p:nvPr userDrawn="1"/>
        </p:nvSpPr>
        <p:spPr>
          <a:xfrm>
            <a:off x="9360000" y="1049096"/>
            <a:ext cx="172361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Blockchain</a:t>
            </a:r>
          </a:p>
        </p:txBody>
      </p:sp>
      <p:sp>
        <p:nvSpPr>
          <p:cNvPr id="46" name="TextBox 34">
            <a:extLst>
              <a:ext uri="{FF2B5EF4-FFF2-40B4-BE49-F238E27FC236}">
                <a16:creationId xmlns:a16="http://schemas.microsoft.com/office/drawing/2014/main" id="{DD15065F-77C8-FE44-8091-C8C79CCCBE12}"/>
              </a:ext>
            </a:extLst>
          </p:cNvPr>
          <p:cNvSpPr txBox="1"/>
          <p:nvPr userDrawn="1"/>
        </p:nvSpPr>
        <p:spPr>
          <a:xfrm>
            <a:off x="8472486" y="1527727"/>
            <a:ext cx="3323273"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We help companies become more competitive thanks to blockchain technology, developing innovative projects that </a:t>
            </a:r>
            <a:r>
              <a:rPr kumimoji="0" lang="en-US" sz="1000" b="1"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guarantee the traceability, security and integrity of processes</a:t>
            </a: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 automating them through smart contracts to guarantee trust between organizations.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47" name="Picture 75">
            <a:extLst>
              <a:ext uri="{FF2B5EF4-FFF2-40B4-BE49-F238E27FC236}">
                <a16:creationId xmlns:a16="http://schemas.microsoft.com/office/drawing/2014/main" id="{5C3E354B-8C8A-E948-B06D-FDE8064494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539776" y="2718466"/>
            <a:ext cx="718461" cy="353618"/>
          </a:xfrm>
          <a:prstGeom prst="rect">
            <a:avLst/>
          </a:prstGeom>
        </p:spPr>
      </p:pic>
      <p:pic>
        <p:nvPicPr>
          <p:cNvPr id="48" name="Imagen 47">
            <a:extLst>
              <a:ext uri="{FF2B5EF4-FFF2-40B4-BE49-F238E27FC236}">
                <a16:creationId xmlns:a16="http://schemas.microsoft.com/office/drawing/2014/main" id="{C81324AE-5A7D-944B-993D-0ACDD6D3F569}"/>
              </a:ext>
            </a:extLst>
          </p:cNvPr>
          <p:cNvPicPr>
            <a:picLocks noChangeAspect="1"/>
          </p:cNvPicPr>
          <p:nvPr userDrawn="1"/>
        </p:nvPicPr>
        <p:blipFill>
          <a:blip r:embed="rId6"/>
          <a:stretch>
            <a:fillRect/>
          </a:stretch>
        </p:blipFill>
        <p:spPr>
          <a:xfrm>
            <a:off x="8699743" y="977096"/>
            <a:ext cx="508000" cy="457200"/>
          </a:xfrm>
          <a:prstGeom prst="rect">
            <a:avLst/>
          </a:prstGeom>
        </p:spPr>
      </p:pic>
      <p:sp>
        <p:nvSpPr>
          <p:cNvPr id="49" name="TextBox 35">
            <a:extLst>
              <a:ext uri="{FF2B5EF4-FFF2-40B4-BE49-F238E27FC236}">
                <a16:creationId xmlns:a16="http://schemas.microsoft.com/office/drawing/2014/main" id="{6DAD51B2-6392-1648-800B-1AE7E4E7C7C2}"/>
              </a:ext>
            </a:extLst>
          </p:cNvPr>
          <p:cNvSpPr txBox="1"/>
          <p:nvPr userDrawn="1"/>
        </p:nvSpPr>
        <p:spPr>
          <a:xfrm>
            <a:off x="5940000" y="3204000"/>
            <a:ext cx="240149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Mixed</a:t>
            </a: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Virtual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Reality</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50" name="TextBox 65">
            <a:extLst>
              <a:ext uri="{FF2B5EF4-FFF2-40B4-BE49-F238E27FC236}">
                <a16:creationId xmlns:a16="http://schemas.microsoft.com/office/drawing/2014/main" id="{EA740615-8116-9D43-B7BC-59386C2ED6A2}"/>
              </a:ext>
            </a:extLst>
          </p:cNvPr>
          <p:cNvSpPr txBox="1"/>
          <p:nvPr userDrawn="1"/>
        </p:nvSpPr>
        <p:spPr>
          <a:xfrm>
            <a:off x="4943475" y="3900626"/>
            <a:ext cx="3398024"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First Microsoft Mixed Reality Partners in Spain and Mixed Reality Partners in USA. Extensive experience in the development of Virtual and Mixed Reality solutions. Our own 3D multiplatform engine for business and industry, Wave Engine, allows us to develop visual experiences for our clients.</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51" name="Picture 71">
            <a:extLst>
              <a:ext uri="{FF2B5EF4-FFF2-40B4-BE49-F238E27FC236}">
                <a16:creationId xmlns:a16="http://schemas.microsoft.com/office/drawing/2014/main" id="{1FBB510D-BBA8-F84E-B1CF-EEDD62BC5A9D}"/>
              </a:ext>
            </a:extLst>
          </p:cNvPr>
          <p:cNvPicPr>
            <a:picLocks noChangeAspect="1"/>
          </p:cNvPicPr>
          <p:nvPr userDrawn="1"/>
        </p:nvPicPr>
        <p:blipFill rotWithShape="1">
          <a:blip r:embed="rId7"/>
          <a:srcRect t="13526" r="51255" b="52224"/>
          <a:stretch/>
        </p:blipFill>
        <p:spPr>
          <a:xfrm>
            <a:off x="4955814" y="5305930"/>
            <a:ext cx="1067594" cy="382137"/>
          </a:xfrm>
          <a:prstGeom prst="rect">
            <a:avLst/>
          </a:prstGeom>
        </p:spPr>
      </p:pic>
      <p:pic>
        <p:nvPicPr>
          <p:cNvPr id="52" name="Picture 24">
            <a:extLst>
              <a:ext uri="{FF2B5EF4-FFF2-40B4-BE49-F238E27FC236}">
                <a16:creationId xmlns:a16="http://schemas.microsoft.com/office/drawing/2014/main" id="{0BB42CEB-116F-DC48-893B-9695DB034E81}"/>
              </a:ext>
            </a:extLst>
          </p:cNvPr>
          <p:cNvPicPr>
            <a:picLocks noChangeAspect="1"/>
          </p:cNvPicPr>
          <p:nvPr userDrawn="1"/>
        </p:nvPicPr>
        <p:blipFill rotWithShape="1">
          <a:blip r:embed="rId7"/>
          <a:srcRect l="67127" t="60716" b="-2705"/>
          <a:stretch/>
        </p:blipFill>
        <p:spPr>
          <a:xfrm>
            <a:off x="7425376" y="5190676"/>
            <a:ext cx="719986" cy="468502"/>
          </a:xfrm>
          <a:prstGeom prst="rect">
            <a:avLst/>
          </a:prstGeom>
        </p:spPr>
      </p:pic>
      <p:pic>
        <p:nvPicPr>
          <p:cNvPr id="53" name="Imagen 10">
            <a:extLst>
              <a:ext uri="{FF2B5EF4-FFF2-40B4-BE49-F238E27FC236}">
                <a16:creationId xmlns:a16="http://schemas.microsoft.com/office/drawing/2014/main" id="{7B9CEE0E-5667-ED42-A472-14A02942274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14625" y="5304420"/>
            <a:ext cx="590284" cy="254799"/>
          </a:xfrm>
          <a:prstGeom prst="rect">
            <a:avLst/>
          </a:prstGeom>
        </p:spPr>
      </p:pic>
      <p:pic>
        <p:nvPicPr>
          <p:cNvPr id="54" name="Picture 24">
            <a:extLst>
              <a:ext uri="{FF2B5EF4-FFF2-40B4-BE49-F238E27FC236}">
                <a16:creationId xmlns:a16="http://schemas.microsoft.com/office/drawing/2014/main" id="{0A0ED0ED-DB43-9048-BEE7-33E9B8CFD147}"/>
              </a:ext>
            </a:extLst>
          </p:cNvPr>
          <p:cNvPicPr>
            <a:picLocks noChangeAspect="1"/>
          </p:cNvPicPr>
          <p:nvPr userDrawn="1"/>
        </p:nvPicPr>
        <p:blipFill rotWithShape="1">
          <a:blip r:embed="rId7"/>
          <a:srcRect l="69772" t="13746" r="-2645" b="52004"/>
          <a:stretch/>
        </p:blipFill>
        <p:spPr>
          <a:xfrm>
            <a:off x="6030913" y="5305560"/>
            <a:ext cx="666253" cy="353618"/>
          </a:xfrm>
          <a:prstGeom prst="rect">
            <a:avLst/>
          </a:prstGeom>
        </p:spPr>
      </p:pic>
      <p:pic>
        <p:nvPicPr>
          <p:cNvPr id="55" name="Imagen 54">
            <a:extLst>
              <a:ext uri="{FF2B5EF4-FFF2-40B4-BE49-F238E27FC236}">
                <a16:creationId xmlns:a16="http://schemas.microsoft.com/office/drawing/2014/main" id="{C7193967-CDA4-994C-8550-7EE85AB687F3}"/>
              </a:ext>
            </a:extLst>
          </p:cNvPr>
          <p:cNvPicPr>
            <a:picLocks noChangeAspect="1"/>
          </p:cNvPicPr>
          <p:nvPr userDrawn="1"/>
        </p:nvPicPr>
        <p:blipFill>
          <a:blip r:embed="rId9"/>
          <a:stretch>
            <a:fillRect/>
          </a:stretch>
        </p:blipFill>
        <p:spPr>
          <a:xfrm>
            <a:off x="5106705" y="3398178"/>
            <a:ext cx="660400" cy="284480"/>
          </a:xfrm>
          <a:prstGeom prst="rect">
            <a:avLst/>
          </a:prstGeom>
        </p:spPr>
      </p:pic>
      <p:sp>
        <p:nvSpPr>
          <p:cNvPr id="62" name="TextBox 33">
            <a:extLst>
              <a:ext uri="{FF2B5EF4-FFF2-40B4-BE49-F238E27FC236}">
                <a16:creationId xmlns:a16="http://schemas.microsoft.com/office/drawing/2014/main" id="{F80BDCC5-4C7F-D849-8F27-7255D0D44186}"/>
              </a:ext>
            </a:extLst>
          </p:cNvPr>
          <p:cNvSpPr txBox="1"/>
          <p:nvPr userDrawn="1"/>
        </p:nvSpPr>
        <p:spPr>
          <a:xfrm>
            <a:off x="9360000" y="3348000"/>
            <a:ext cx="1042945" cy="333168"/>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8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IoT</a:t>
            </a:r>
            <a:endParaRPr kumimoji="0" lang="es-ES" sz="18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63" name="TextBox 69">
            <a:extLst>
              <a:ext uri="{FF2B5EF4-FFF2-40B4-BE49-F238E27FC236}">
                <a16:creationId xmlns:a16="http://schemas.microsoft.com/office/drawing/2014/main" id="{5ABB103B-3707-A744-B8DE-17C2BBB1E9CD}"/>
              </a:ext>
            </a:extLst>
          </p:cNvPr>
          <p:cNvSpPr txBox="1"/>
          <p:nvPr userDrawn="1"/>
        </p:nvSpPr>
        <p:spPr>
          <a:xfrm>
            <a:off x="8472487" y="3896847"/>
            <a:ext cx="3323272" cy="116955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Our IoT solutions allow organizations to transform business needs into competitive differentiators. Thanks to a network of physical devices, vehicles, appliances and other elements incorporated with electronics, software, sensors, actuators and connectivity that allows them to connect and exchange data.</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64" name="Picture 74">
            <a:extLst>
              <a:ext uri="{FF2B5EF4-FFF2-40B4-BE49-F238E27FC236}">
                <a16:creationId xmlns:a16="http://schemas.microsoft.com/office/drawing/2014/main" id="{A1842F9D-B327-264E-B3D5-C53975F7E4C4}"/>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699743" y="5246625"/>
            <a:ext cx="2577626" cy="421387"/>
          </a:xfrm>
          <a:prstGeom prst="rect">
            <a:avLst/>
          </a:prstGeom>
        </p:spPr>
      </p:pic>
      <p:pic>
        <p:nvPicPr>
          <p:cNvPr id="65" name="Imagen 64">
            <a:extLst>
              <a:ext uri="{FF2B5EF4-FFF2-40B4-BE49-F238E27FC236}">
                <a16:creationId xmlns:a16="http://schemas.microsoft.com/office/drawing/2014/main" id="{7B33790E-FE89-1F48-875F-307AA5E8E418}"/>
              </a:ext>
            </a:extLst>
          </p:cNvPr>
          <p:cNvPicPr>
            <a:picLocks noChangeAspect="1"/>
          </p:cNvPicPr>
          <p:nvPr userDrawn="1"/>
        </p:nvPicPr>
        <p:blipFill>
          <a:blip r:embed="rId11"/>
          <a:stretch>
            <a:fillRect/>
          </a:stretch>
        </p:blipFill>
        <p:spPr>
          <a:xfrm>
            <a:off x="8750543" y="3277578"/>
            <a:ext cx="457200" cy="457200"/>
          </a:xfrm>
          <a:prstGeom prst="rect">
            <a:avLst/>
          </a:prstGeom>
        </p:spPr>
      </p:pic>
    </p:spTree>
    <p:extLst>
      <p:ext uri="{BB962C8B-B14F-4D97-AF65-F5344CB8AC3E}">
        <p14:creationId xmlns:p14="http://schemas.microsoft.com/office/powerpoint/2010/main" val="3504594717"/>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 Services Info 3">
    <p:spTree>
      <p:nvGrpSpPr>
        <p:cNvPr id="1" name=""/>
        <p:cNvGrpSpPr/>
        <p:nvPr/>
      </p:nvGrpSpPr>
      <p:grpSpPr>
        <a:xfrm>
          <a:off x="0" y="0"/>
          <a:ext cx="0" cy="0"/>
          <a:chOff x="0" y="0"/>
          <a:chExt cx="0" cy="0"/>
        </a:xfrm>
      </p:grpSpPr>
      <p:sp>
        <p:nvSpPr>
          <p:cNvPr id="24" name="CuadroTexto 23">
            <a:extLst>
              <a:ext uri="{FF2B5EF4-FFF2-40B4-BE49-F238E27FC236}">
                <a16:creationId xmlns:a16="http://schemas.microsoft.com/office/drawing/2014/main" id="{4C405DA2-BCDE-8348-A9BB-46A63A7A5658}"/>
              </a:ext>
            </a:extLst>
          </p:cNvPr>
          <p:cNvSpPr txBox="1"/>
          <p:nvPr userDrawn="1"/>
        </p:nvSpPr>
        <p:spPr>
          <a:xfrm>
            <a:off x="900000" y="1152000"/>
            <a:ext cx="4055765" cy="1334533"/>
          </a:xfrm>
          <a:prstGeom prst="rect">
            <a:avLst/>
          </a:prstGeom>
          <a:noFill/>
        </p:spPr>
        <p:txBody>
          <a:bodyPr wrap="square" lIns="0" tIns="0" rIns="0" bIns="0" rtlCol="0">
            <a:spAutoFit/>
          </a:bodyPr>
          <a:lstStyle/>
          <a:p>
            <a:pPr marL="0" indent="0">
              <a:lnSpc>
                <a:spcPct val="80000"/>
              </a:lnSpc>
              <a:tabLst/>
            </a:pPr>
            <a:r>
              <a:rPr lang="en-US" sz="5400" b="1" i="0">
                <a:latin typeface="Montserrat" pitchFamily="2" charset="77"/>
              </a:rPr>
              <a:t>Our </a:t>
            </a:r>
            <a:r>
              <a:rPr lang="en-US" sz="5400" b="1" i="0">
                <a:solidFill>
                  <a:schemeClr val="accent1"/>
                </a:solidFill>
                <a:latin typeface="Montserrat" pitchFamily="2" charset="77"/>
              </a:rPr>
              <a:t>services</a:t>
            </a:r>
            <a:endParaRPr lang="es-ES" sz="5400" b="1" i="0">
              <a:solidFill>
                <a:schemeClr val="accent1"/>
              </a:solidFill>
              <a:latin typeface="Montserrat" pitchFamily="2" charset="77"/>
            </a:endParaRPr>
          </a:p>
        </p:txBody>
      </p:sp>
      <p:sp>
        <p:nvSpPr>
          <p:cNvPr id="23" name="TextBox 66">
            <a:extLst>
              <a:ext uri="{FF2B5EF4-FFF2-40B4-BE49-F238E27FC236}">
                <a16:creationId xmlns:a16="http://schemas.microsoft.com/office/drawing/2014/main" id="{E9FA337C-D236-E54A-BF00-A1684A39CCB4}"/>
              </a:ext>
            </a:extLst>
          </p:cNvPr>
          <p:cNvSpPr txBox="1"/>
          <p:nvPr userDrawn="1"/>
        </p:nvSpPr>
        <p:spPr>
          <a:xfrm>
            <a:off x="5940000" y="1008000"/>
            <a:ext cx="234234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Web &amp; App </a:t>
            </a:r>
            <a:r>
              <a:rPr kumimoji="0" lang="es-ES" sz="1600" b="0" i="0" u="none" strike="noStrike" kern="1200" cap="none" spc="0" normalizeH="0" baseline="0" noProof="0" err="1">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Development</a:t>
            </a:r>
            <a:endPar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endParaRPr>
          </a:p>
        </p:txBody>
      </p:sp>
      <p:sp>
        <p:nvSpPr>
          <p:cNvPr id="25" name="TextBox 67">
            <a:extLst>
              <a:ext uri="{FF2B5EF4-FFF2-40B4-BE49-F238E27FC236}">
                <a16:creationId xmlns:a16="http://schemas.microsoft.com/office/drawing/2014/main" id="{EC8B3BC7-0E77-C443-9412-67E44B106B19}"/>
              </a:ext>
            </a:extLst>
          </p:cNvPr>
          <p:cNvSpPr txBox="1"/>
          <p:nvPr userDrawn="1"/>
        </p:nvSpPr>
        <p:spPr>
          <a:xfrm>
            <a:off x="4943475" y="1681154"/>
            <a:ext cx="3226180" cy="861774"/>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High performance business applications, adaptable to all solutions and based on web technology. We pay special attention to security, scalability, usability, maintainability and respect for standards.</a:t>
            </a:r>
            <a:endParaRPr kumimoji="0" lang="es-E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26" name="Picture 70">
            <a:extLst>
              <a:ext uri="{FF2B5EF4-FFF2-40B4-BE49-F238E27FC236}">
                <a16:creationId xmlns:a16="http://schemas.microsoft.com/office/drawing/2014/main" id="{B9BAB366-EA1E-4C41-BE86-27E7C4121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01085" y="2658227"/>
            <a:ext cx="3117164" cy="522902"/>
          </a:xfrm>
          <a:prstGeom prst="rect">
            <a:avLst/>
          </a:prstGeom>
        </p:spPr>
      </p:pic>
      <p:pic>
        <p:nvPicPr>
          <p:cNvPr id="27" name="Imagen 26">
            <a:extLst>
              <a:ext uri="{FF2B5EF4-FFF2-40B4-BE49-F238E27FC236}">
                <a16:creationId xmlns:a16="http://schemas.microsoft.com/office/drawing/2014/main" id="{2FD44B98-7D0E-2A4A-A35F-22495D57BACF}"/>
              </a:ext>
            </a:extLst>
          </p:cNvPr>
          <p:cNvPicPr>
            <a:picLocks noChangeAspect="1"/>
          </p:cNvPicPr>
          <p:nvPr userDrawn="1"/>
        </p:nvPicPr>
        <p:blipFill>
          <a:blip r:embed="rId3"/>
          <a:stretch>
            <a:fillRect/>
          </a:stretch>
        </p:blipFill>
        <p:spPr>
          <a:xfrm>
            <a:off x="5207388" y="1012161"/>
            <a:ext cx="508000" cy="508000"/>
          </a:xfrm>
          <a:prstGeom prst="rect">
            <a:avLst/>
          </a:prstGeom>
        </p:spPr>
      </p:pic>
      <p:sp>
        <p:nvSpPr>
          <p:cNvPr id="34" name="TextBox 32">
            <a:extLst>
              <a:ext uri="{FF2B5EF4-FFF2-40B4-BE49-F238E27FC236}">
                <a16:creationId xmlns:a16="http://schemas.microsoft.com/office/drawing/2014/main" id="{3CA7BD9A-DB76-2242-9945-6E46DFD7E17A}"/>
              </a:ext>
            </a:extLst>
          </p:cNvPr>
          <p:cNvSpPr txBox="1"/>
          <p:nvPr userDrawn="1"/>
        </p:nvSpPr>
        <p:spPr>
          <a:xfrm>
            <a:off x="5940000" y="3816246"/>
            <a:ext cx="2173929" cy="323165"/>
          </a:xfrm>
          <a:prstGeom prst="rect">
            <a:avLst/>
          </a:prstGeom>
          <a:noFill/>
        </p:spPr>
        <p:txBody>
          <a:bodyPr wrap="square" rtlCol="0">
            <a:spAutoFit/>
          </a:bodyPr>
          <a:lstStyle/>
          <a:p>
            <a:pPr marL="0" marR="0" lvl="0" indent="0" algn="l" defTabSz="914400" rtl="0" eaLnBrk="1" fontAlgn="auto" latinLnBrk="0" hangingPunct="1">
              <a:lnSpc>
                <a:spcPts val="1800"/>
              </a:lnSpc>
              <a:spcBef>
                <a:spcPts val="0"/>
              </a:spcBef>
              <a:spcAft>
                <a:spcPts val="600"/>
              </a:spcAft>
              <a:buClrTx/>
              <a:buSzTx/>
              <a:buFontTx/>
              <a:buNone/>
              <a:tabLst/>
              <a:defRPr/>
            </a:pPr>
            <a:r>
              <a:rPr kumimoji="0" lang="es-ES" sz="1600" b="0" i="0" u="none" strike="noStrike" kern="1200" cap="none" spc="0" normalizeH="0" baseline="0" noProof="0">
                <a:ln>
                  <a:noFill/>
                </a:ln>
                <a:solidFill>
                  <a:schemeClr val="tx1"/>
                </a:solidFill>
                <a:effectLst/>
                <a:uLnTx/>
                <a:uFillTx/>
                <a:latin typeface="Montserrat" pitchFamily="2" charset="77"/>
                <a:ea typeface="Open Sans" panose="020B0606030504020204" pitchFamily="34" charset="0"/>
                <a:cs typeface="Open Sans" panose="020B0606030504020204" pitchFamily="34" charset="0"/>
              </a:rPr>
              <a:t>Microsoft 365</a:t>
            </a:r>
          </a:p>
        </p:txBody>
      </p:sp>
      <p:sp>
        <p:nvSpPr>
          <p:cNvPr id="35" name="TextBox 68">
            <a:extLst>
              <a:ext uri="{FF2B5EF4-FFF2-40B4-BE49-F238E27FC236}">
                <a16:creationId xmlns:a16="http://schemas.microsoft.com/office/drawing/2014/main" id="{BA543BA5-831D-B14B-B2EC-0F90DEA52108}"/>
              </a:ext>
            </a:extLst>
          </p:cNvPr>
          <p:cNvSpPr txBox="1"/>
          <p:nvPr userDrawn="1"/>
        </p:nvSpPr>
        <p:spPr>
          <a:xfrm>
            <a:off x="4943475" y="4481675"/>
            <a:ext cx="3170454" cy="1015663"/>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rPr>
              <a:t>Define workflows through Microsoft 365, which enhance adaptation, collaboration, knowledge management and communication between company employees, while improving employee productivity and mobility.</a:t>
            </a:r>
            <a:endParaRPr kumimoji="0" lang="en" sz="1000" b="0" i="0" u="none" strike="noStrike" kern="1200" cap="none" spc="0" normalizeH="0" baseline="0" noProof="0">
              <a:ln>
                <a:noFill/>
              </a:ln>
              <a:solidFill>
                <a:prstClr val="black"/>
              </a:solidFill>
              <a:effectLst/>
              <a:uLnTx/>
              <a:uFillTx/>
              <a:latin typeface="Montserrat" pitchFamily="2" charset="77"/>
              <a:ea typeface="Open Sans" panose="020B0606030504020204" pitchFamily="34" charset="0"/>
              <a:cs typeface="Open Sans" panose="020B0606030504020204" pitchFamily="34" charset="0"/>
            </a:endParaRPr>
          </a:p>
        </p:txBody>
      </p:sp>
      <p:pic>
        <p:nvPicPr>
          <p:cNvPr id="36" name="Graphic 72">
            <a:extLst>
              <a:ext uri="{FF2B5EF4-FFF2-40B4-BE49-F238E27FC236}">
                <a16:creationId xmlns:a16="http://schemas.microsoft.com/office/drawing/2014/main" id="{F06BE690-D6A6-8848-AB02-E470EC7119A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88164" y="5738870"/>
            <a:ext cx="834973" cy="329351"/>
          </a:xfrm>
          <a:prstGeom prst="rect">
            <a:avLst/>
          </a:prstGeom>
        </p:spPr>
      </p:pic>
      <p:pic>
        <p:nvPicPr>
          <p:cNvPr id="37" name="Picture 73">
            <a:extLst>
              <a:ext uri="{FF2B5EF4-FFF2-40B4-BE49-F238E27FC236}">
                <a16:creationId xmlns:a16="http://schemas.microsoft.com/office/drawing/2014/main" id="{21D71067-8C8B-6647-8D75-0E8CF8B3A93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606060" y="5740529"/>
            <a:ext cx="931877" cy="298200"/>
          </a:xfrm>
          <a:prstGeom prst="rect">
            <a:avLst/>
          </a:prstGeom>
        </p:spPr>
      </p:pic>
      <p:pic>
        <p:nvPicPr>
          <p:cNvPr id="38" name="Imagen 37">
            <a:extLst>
              <a:ext uri="{FF2B5EF4-FFF2-40B4-BE49-F238E27FC236}">
                <a16:creationId xmlns:a16="http://schemas.microsoft.com/office/drawing/2014/main" id="{083E9196-70B5-1841-A3AB-F7BC6B37AAC7}"/>
              </a:ext>
            </a:extLst>
          </p:cNvPr>
          <p:cNvPicPr>
            <a:picLocks noChangeAspect="1"/>
          </p:cNvPicPr>
          <p:nvPr userDrawn="1"/>
        </p:nvPicPr>
        <p:blipFill>
          <a:blip r:embed="rId7"/>
          <a:stretch>
            <a:fillRect/>
          </a:stretch>
        </p:blipFill>
        <p:spPr>
          <a:xfrm>
            <a:off x="5265563" y="3795698"/>
            <a:ext cx="406400" cy="508000"/>
          </a:xfrm>
          <a:prstGeom prst="rect">
            <a:avLst/>
          </a:prstGeom>
        </p:spPr>
      </p:pic>
    </p:spTree>
    <p:extLst>
      <p:ext uri="{BB962C8B-B14F-4D97-AF65-F5344CB8AC3E}">
        <p14:creationId xmlns:p14="http://schemas.microsoft.com/office/powerpoint/2010/main" val="3560463292"/>
      </p:ext>
    </p:extLst>
  </p:cSld>
  <p:clrMapOvr>
    <a:masterClrMapping/>
  </p:clrMapOvr>
  <p:extLst>
    <p:ext uri="{DCECCB84-F9BA-43D5-87BE-67443E8EF086}">
      <p15:sldGuideLst xmlns:p15="http://schemas.microsoft.com/office/powerpoint/2012/main">
        <p15:guide id="1" pos="3114" userDrawn="1">
          <p15:clr>
            <a:srgbClr val="FBAE40"/>
          </p15:clr>
        </p15:guide>
        <p15:guide id="2" pos="5337" userDrawn="1">
          <p15:clr>
            <a:srgbClr val="FBAE40"/>
          </p15:clr>
        </p15:guide>
        <p15:guide id="3" orient="horz" pos="61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3799883862"/>
      </p:ext>
    </p:extLst>
  </p:cSld>
  <p:clrMap bg1="lt1" tx1="dk1" bg2="lt2" tx2="dk2" accent1="accent1" accent2="accent2" accent3="accent3" accent4="accent4" accent5="accent5" accent6="accent6" hlink="hlink" folHlink="folHlink"/>
  <p:sldLayoutIdLst>
    <p:sldLayoutId id="2147483743" r:id="rId1"/>
    <p:sldLayoutId id="2147483753" r:id="rId2"/>
    <p:sldLayoutId id="2147483754" r:id="rId3"/>
    <p:sldLayoutId id="2147483755" r:id="rId4"/>
    <p:sldLayoutId id="2147483746" r:id="rId5"/>
    <p:sldLayoutId id="2147483793" r:id="rId6"/>
    <p:sldLayoutId id="2147483757" r:id="rId7"/>
    <p:sldLayoutId id="2147483758" r:id="rId8"/>
    <p:sldLayoutId id="2147483759" r:id="rId9"/>
    <p:sldLayoutId id="2147483834" r:id="rId10"/>
    <p:sldLayoutId id="2147483832" r:id="rId11"/>
    <p:sldLayoutId id="2147483748" r:id="rId12"/>
    <p:sldLayoutId id="2147483749" r:id="rId13"/>
    <p:sldLayoutId id="2147483750" r:id="rId14"/>
    <p:sldLayoutId id="2147483751" r:id="rId15"/>
    <p:sldLayoutId id="2147483761" r:id="rId16"/>
    <p:sldLayoutId id="2147483760" r:id="rId17"/>
    <p:sldLayoutId id="214748375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3727" userDrawn="1">
          <p15:clr>
            <a:srgbClr val="F26B43"/>
          </p15:clr>
        </p15:guide>
        <p15:guide id="4" pos="7015" userDrawn="1">
          <p15:clr>
            <a:srgbClr val="F26B43"/>
          </p15:clr>
        </p15:guide>
        <p15:guide id="5" pos="54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20"/>
          <a:stretch>
            <a:fillRect/>
          </a:stretch>
        </p:blipFill>
        <p:spPr>
          <a:xfrm>
            <a:off x="760017" y="359900"/>
            <a:ext cx="995333" cy="535489"/>
          </a:xfrm>
          <a:prstGeom prst="rect">
            <a:avLst/>
          </a:prstGeom>
        </p:spPr>
      </p:pic>
    </p:spTree>
    <p:extLst>
      <p:ext uri="{BB962C8B-B14F-4D97-AF65-F5344CB8AC3E}">
        <p14:creationId xmlns:p14="http://schemas.microsoft.com/office/powerpoint/2010/main" val="28356204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33" r:id="rId11"/>
    <p:sldLayoutId id="2147483821" r:id="rId12"/>
    <p:sldLayoutId id="2147483822" r:id="rId13"/>
    <p:sldLayoutId id="2147483823" r:id="rId14"/>
    <p:sldLayoutId id="2147483824" r:id="rId15"/>
    <p:sldLayoutId id="2147483825" r:id="rId16"/>
    <p:sldLayoutId id="2147483826" r:id="rId17"/>
    <p:sldLayoutId id="2147483827"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603951-06CF-CF43-B369-D7BECCD0C672}"/>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68259879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2" r:id="rId3"/>
    <p:sldLayoutId id="2147483809" r:id="rId4"/>
    <p:sldLayoutId id="2147483781" r:id="rId5"/>
    <p:sldLayoutId id="2147483794" r:id="rId6"/>
    <p:sldLayoutId id="2147483795" r:id="rId7"/>
    <p:sldLayoutId id="2147483797" r:id="rId8"/>
    <p:sldLayoutId id="2147483796" r:id="rId9"/>
    <p:sldLayoutId id="2147483799" r:id="rId10"/>
    <p:sldLayoutId id="2147483798" r:id="rId11"/>
    <p:sldLayoutId id="21474837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727">
          <p15:clr>
            <a:srgbClr val="F26B43"/>
          </p15:clr>
        </p15:guide>
        <p15:guide id="4" pos="7015">
          <p15:clr>
            <a:srgbClr val="F26B43"/>
          </p15:clr>
        </p15:guide>
        <p15:guide id="5" pos="5473">
          <p15:clr>
            <a:srgbClr val="F26B43"/>
          </p15:clr>
        </p15:guide>
        <p15:guide id="6" pos="2230" userDrawn="1">
          <p15:clr>
            <a:srgbClr val="F26B43"/>
          </p15:clr>
        </p15:guide>
        <p15:guide id="7" pos="57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7" name="Imagen 2">
            <a:extLst>
              <a:ext uri="{FF2B5EF4-FFF2-40B4-BE49-F238E27FC236}">
                <a16:creationId xmlns:a16="http://schemas.microsoft.com/office/drawing/2014/main" id="{1CEE6CF0-0B02-2248-8FAA-50916DFBADCC}"/>
              </a:ext>
            </a:extLst>
          </p:cNvPr>
          <p:cNvPicPr>
            <a:picLocks noChangeAspect="1"/>
          </p:cNvPicPr>
          <p:nvPr userDrawn="1"/>
        </p:nvPicPr>
        <p:blipFill>
          <a:blip r:embed="rId14"/>
          <a:stretch>
            <a:fillRect/>
          </a:stretch>
        </p:blipFill>
        <p:spPr>
          <a:xfrm>
            <a:off x="760017" y="359900"/>
            <a:ext cx="995333" cy="535489"/>
          </a:xfrm>
          <a:prstGeom prst="rect">
            <a:avLst/>
          </a:prstGeom>
        </p:spPr>
      </p:pic>
    </p:spTree>
    <p:extLst>
      <p:ext uri="{BB962C8B-B14F-4D97-AF65-F5344CB8AC3E}">
        <p14:creationId xmlns:p14="http://schemas.microsoft.com/office/powerpoint/2010/main" val="3385769514"/>
      </p:ext>
    </p:extLst>
  </p:cSld>
  <p:clrMap bg1="lt1" tx1="dk1" bg2="lt2" tx2="dk2" accent1="accent1" accent2="accent2" accent3="accent3" accent4="accent4" accent5="accent5" accent6="accent6" hlink="hlink" folHlink="folHlink"/>
  <p:sldLayoutIdLst>
    <p:sldLayoutId id="2147483653" r:id="rId1"/>
    <p:sldLayoutId id="2147483804" r:id="rId2"/>
    <p:sldLayoutId id="2147483791" r:id="rId3"/>
    <p:sldLayoutId id="2147483805" r:id="rId4"/>
    <p:sldLayoutId id="2147483792" r:id="rId5"/>
    <p:sldLayoutId id="2147483829" r:id="rId6"/>
    <p:sldLayoutId id="2147483801" r:id="rId7"/>
    <p:sldLayoutId id="2147483806" r:id="rId8"/>
    <p:sldLayoutId id="2147483802" r:id="rId9"/>
    <p:sldLayoutId id="2147483807" r:id="rId10"/>
    <p:sldLayoutId id="2147483803" r:id="rId11"/>
    <p:sldLayoutId id="21474838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4.png"/><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06.png"/><Relationship Id="rId7" Type="http://schemas.openxmlformats.org/officeDocument/2006/relationships/image" Target="../media/image108.png"/><Relationship Id="rId2" Type="http://schemas.openxmlformats.org/officeDocument/2006/relationships/image" Target="../media/image105.png"/><Relationship Id="rId1" Type="http://schemas.openxmlformats.org/officeDocument/2006/relationships/slideLayout" Target="../slideLayouts/slideLayout43.xml"/><Relationship Id="rId6" Type="http://schemas.openxmlformats.org/officeDocument/2006/relationships/customXml" Target="../ink/ink5.xml"/><Relationship Id="rId5" Type="http://schemas.openxmlformats.org/officeDocument/2006/relationships/image" Target="../media/image107.png"/><Relationship Id="rId4" Type="http://schemas.openxmlformats.org/officeDocument/2006/relationships/customXml" Target="../ink/ink4.xml"/><Relationship Id="rId9" Type="http://schemas.openxmlformats.org/officeDocument/2006/relationships/image" Target="../media/image109.png"/></Relationships>
</file>

<file path=ppt/slides/_rels/slide13.xml.rels><?xml version="1.0" encoding="UTF-8" standalone="yes"?>
<Relationships xmlns="http://schemas.openxmlformats.org/package/2006/relationships"><Relationship Id="rId2" Type="http://schemas.openxmlformats.org/officeDocument/2006/relationships/image" Target="../media/image115.gif"/><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hyperlink" Target="https://geeks.ms/windowsplatform/2015/11/05/squasing-en-git/" TargetMode="Externa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06.png"/><Relationship Id="rId7" Type="http://schemas.openxmlformats.org/officeDocument/2006/relationships/image" Target="../media/image108.png"/><Relationship Id="rId2" Type="http://schemas.openxmlformats.org/officeDocument/2006/relationships/image" Target="../media/image105.png"/><Relationship Id="rId1" Type="http://schemas.openxmlformats.org/officeDocument/2006/relationships/slideLayout" Target="../slideLayouts/slideLayout43.xml"/><Relationship Id="rId6" Type="http://schemas.openxmlformats.org/officeDocument/2006/relationships/customXml" Target="../ink/ink2.xml"/><Relationship Id="rId5" Type="http://schemas.openxmlformats.org/officeDocument/2006/relationships/image" Target="../media/image107.png"/><Relationship Id="rId4" Type="http://schemas.openxmlformats.org/officeDocument/2006/relationships/customXml" Target="../ink/ink1.xml"/><Relationship Id="rId9" Type="http://schemas.openxmlformats.org/officeDocument/2006/relationships/image" Target="../media/image109.png"/></Relationships>
</file>

<file path=ppt/slides/_rels/slide2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hyperlink" Target="https://opensource.com/article/19/2/emoji-log-git-commit-messages" TargetMode="External"/><Relationship Id="rId2" Type="http://schemas.openxmlformats.org/officeDocument/2006/relationships/hyperlink" Target="https://marcoscobena.com/?i=git" TargetMode="External"/><Relationship Id="rId1" Type="http://schemas.openxmlformats.org/officeDocument/2006/relationships/slideLayout" Target="../slideLayouts/slideLayout43.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E678660D-B6F1-8543-BFC4-92A7397AE5A9}"/>
              </a:ext>
            </a:extLst>
          </p:cNvPr>
          <p:cNvSpPr>
            <a:spLocks noGrp="1"/>
          </p:cNvSpPr>
          <p:nvPr>
            <p:ph type="body" sz="quarter" idx="10"/>
          </p:nvPr>
        </p:nvSpPr>
        <p:spPr/>
        <p:txBody>
          <a:bodyPr/>
          <a:lstStyle/>
          <a:p>
            <a:r>
              <a:rPr lang="es-ES"/>
              <a:t>30.09.2</a:t>
            </a:r>
            <a:r>
              <a:rPr lang="es-ES">
                <a:solidFill>
                  <a:srgbClr val="00B5F1"/>
                </a:solidFill>
              </a:rPr>
              <a:t>0</a:t>
            </a:r>
            <a:r>
              <a:rPr lang="es-ES"/>
              <a:t>21</a:t>
            </a:r>
          </a:p>
        </p:txBody>
      </p:sp>
      <p:sp>
        <p:nvSpPr>
          <p:cNvPr id="5" name="Marcador de texto 4">
            <a:extLst>
              <a:ext uri="{FF2B5EF4-FFF2-40B4-BE49-F238E27FC236}">
                <a16:creationId xmlns:a16="http://schemas.microsoft.com/office/drawing/2014/main" id="{B19ADA15-C273-E142-9A11-3825DE4A6865}"/>
              </a:ext>
            </a:extLst>
          </p:cNvPr>
          <p:cNvSpPr>
            <a:spLocks noGrp="1"/>
          </p:cNvSpPr>
          <p:nvPr>
            <p:ph type="body" sz="quarter" idx="11"/>
          </p:nvPr>
        </p:nvSpPr>
        <p:spPr/>
        <p:txBody>
          <a:bodyPr/>
          <a:lstStyle/>
          <a:p>
            <a:r>
              <a:rPr lang="es-ES"/>
              <a:t>Open </a:t>
            </a:r>
            <a:r>
              <a:rPr lang="es-ES" err="1"/>
              <a:t>space</a:t>
            </a:r>
            <a:endParaRPr lang="es-ES"/>
          </a:p>
        </p:txBody>
      </p:sp>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dirty="0"/>
              <a:t>Git y </a:t>
            </a:r>
            <a:r>
              <a:rPr lang="es-ES" dirty="0" err="1"/>
              <a:t>builds</a:t>
            </a:r>
            <a:endParaRPr lang="es-ES" dirty="0"/>
          </a:p>
        </p:txBody>
      </p:sp>
      <p:sp>
        <p:nvSpPr>
          <p:cNvPr id="7" name="Text Placeholder 2">
            <a:extLst>
              <a:ext uri="{FF2B5EF4-FFF2-40B4-BE49-F238E27FC236}">
                <a16:creationId xmlns:a16="http://schemas.microsoft.com/office/drawing/2014/main" id="{C71CE3A2-EAEC-4F8A-B002-B9AB12B1CE3D}"/>
              </a:ext>
            </a:extLst>
          </p:cNvPr>
          <p:cNvSpPr>
            <a:spLocks noGrp="1"/>
          </p:cNvSpPr>
          <p:nvPr>
            <p:ph type="body" sz="quarter" idx="13"/>
          </p:nvPr>
        </p:nvSpPr>
        <p:spPr>
          <a:xfrm>
            <a:off x="3540123" y="3654021"/>
            <a:ext cx="7777163" cy="856334"/>
          </a:xfrm>
        </p:spPr>
        <p:txBody>
          <a:bodyPr/>
          <a:lstStyle/>
          <a:p>
            <a:r>
              <a:rPr lang="en-US" dirty="0"/>
              <a:t>emojis everywhere!</a:t>
            </a:r>
          </a:p>
          <a:p>
            <a:endParaRPr lang="en-US" dirty="0"/>
          </a:p>
          <a:p>
            <a:r>
              <a:rPr lang="en-US" dirty="0"/>
              <a:t>👶 💄 🎨 🛠 ✨ 🚑  🚀 🐳 🧪 🚴 🐎</a:t>
            </a:r>
          </a:p>
          <a:p>
            <a:endParaRPr lang="en-US" dirty="0"/>
          </a:p>
        </p:txBody>
      </p:sp>
    </p:spTree>
    <p:extLst>
      <p:ext uri="{BB962C8B-B14F-4D97-AF65-F5344CB8AC3E}">
        <p14:creationId xmlns:p14="http://schemas.microsoft.com/office/powerpoint/2010/main" val="805542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9ECABC-2015-4949-8B90-06619FB5D6E6}"/>
              </a:ext>
            </a:extLst>
          </p:cNvPr>
          <p:cNvSpPr>
            <a:spLocks noGrp="1"/>
          </p:cNvSpPr>
          <p:nvPr>
            <p:ph type="body" sz="quarter" idx="12"/>
          </p:nvPr>
        </p:nvSpPr>
        <p:spPr/>
        <p:txBody>
          <a:bodyPr/>
          <a:lstStyle/>
          <a:p>
            <a:r>
              <a:rPr lang="en-US" dirty="0" err="1"/>
              <a:t>Configuración</a:t>
            </a:r>
            <a:r>
              <a:rPr lang="en-US" dirty="0"/>
              <a:t> </a:t>
            </a:r>
            <a:r>
              <a:rPr lang="en-US" dirty="0" err="1"/>
              <a:t>en</a:t>
            </a:r>
            <a:r>
              <a:rPr lang="en-US" dirty="0"/>
              <a:t> GIT</a:t>
            </a:r>
          </a:p>
        </p:txBody>
      </p:sp>
      <p:sp>
        <p:nvSpPr>
          <p:cNvPr id="3" name="Text Placeholder 2">
            <a:extLst>
              <a:ext uri="{FF2B5EF4-FFF2-40B4-BE49-F238E27FC236}">
                <a16:creationId xmlns:a16="http://schemas.microsoft.com/office/drawing/2014/main" id="{4B6A6FDE-525F-4602-99B0-1C649AFBC219}"/>
              </a:ext>
            </a:extLst>
          </p:cNvPr>
          <p:cNvSpPr>
            <a:spLocks noGrp="1"/>
          </p:cNvSpPr>
          <p:nvPr>
            <p:ph type="body" sz="quarter" idx="13"/>
          </p:nvPr>
        </p:nvSpPr>
        <p:spPr/>
        <p:txBody>
          <a:bodyPr/>
          <a:lstStyle/>
          <a:p>
            <a:r>
              <a:rPr lang="en-US" dirty="0" err="1"/>
              <a:t>Tipos</a:t>
            </a:r>
            <a:r>
              <a:rPr lang="en-US" dirty="0"/>
              <a:t> de </a:t>
            </a:r>
            <a:r>
              <a:rPr lang="en-US" dirty="0" err="1"/>
              <a:t>Ramas</a:t>
            </a:r>
            <a:endParaRPr lang="en-US" dirty="0"/>
          </a:p>
        </p:txBody>
      </p:sp>
      <p:sp>
        <p:nvSpPr>
          <p:cNvPr id="4" name="Text Placeholder 3">
            <a:extLst>
              <a:ext uri="{FF2B5EF4-FFF2-40B4-BE49-F238E27FC236}">
                <a16:creationId xmlns:a16="http://schemas.microsoft.com/office/drawing/2014/main" id="{6ED5D7FD-9629-4EDE-97F9-7A69B89E8EE3}"/>
              </a:ext>
            </a:extLst>
          </p:cNvPr>
          <p:cNvSpPr>
            <a:spLocks noGrp="1"/>
          </p:cNvSpPr>
          <p:nvPr>
            <p:ph type="body" sz="quarter" idx="14"/>
          </p:nvPr>
        </p:nvSpPr>
        <p:spPr>
          <a:xfrm>
            <a:off x="911224" y="3322468"/>
            <a:ext cx="8105313" cy="2916238"/>
          </a:xfrm>
        </p:spPr>
        <p:txBody>
          <a:bodyPr/>
          <a:lstStyle/>
          <a:p>
            <a:r>
              <a:rPr lang="en-US" sz="2400" dirty="0" err="1"/>
              <a:t>Ramas</a:t>
            </a:r>
            <a:r>
              <a:rPr lang="en-US" sz="2400" dirty="0"/>
              <a:t> </a:t>
            </a:r>
            <a:r>
              <a:rPr lang="en-US" sz="2400" dirty="0" err="1"/>
              <a:t>principales</a:t>
            </a:r>
            <a:r>
              <a:rPr lang="en-US" sz="2400" dirty="0"/>
              <a:t>: main/master/develop</a:t>
            </a:r>
          </a:p>
          <a:p>
            <a:endParaRPr lang="en-US" sz="2400" dirty="0"/>
          </a:p>
          <a:p>
            <a:r>
              <a:rPr lang="en-US" sz="2400" dirty="0"/>
              <a:t>Feature branches</a:t>
            </a:r>
          </a:p>
          <a:p>
            <a:pPr lvl="1"/>
            <a:r>
              <a:rPr lang="en-US" sz="2000" dirty="0" err="1"/>
              <a:t>Ramas</a:t>
            </a:r>
            <a:r>
              <a:rPr lang="en-US" sz="2000" dirty="0"/>
              <a:t> de </a:t>
            </a:r>
            <a:r>
              <a:rPr lang="en-US" sz="2000" dirty="0" err="1"/>
              <a:t>código</a:t>
            </a:r>
            <a:r>
              <a:rPr lang="en-US" sz="2000" dirty="0"/>
              <a:t> con las que </a:t>
            </a:r>
            <a:r>
              <a:rPr lang="en-US" sz="2000" dirty="0" err="1"/>
              <a:t>trabajamos</a:t>
            </a:r>
            <a:r>
              <a:rPr lang="en-US" sz="2000" dirty="0"/>
              <a:t> día a día.</a:t>
            </a:r>
          </a:p>
          <a:p>
            <a:pPr marL="457200" lvl="1" indent="0">
              <a:buNone/>
            </a:pPr>
            <a:endParaRPr lang="en-US" sz="2000" dirty="0"/>
          </a:p>
          <a:p>
            <a:r>
              <a:rPr lang="en-US" sz="2400" dirty="0" err="1"/>
              <a:t>Ramas</a:t>
            </a:r>
            <a:r>
              <a:rPr lang="en-US" sz="2400" dirty="0"/>
              <a:t> de Hotfixes</a:t>
            </a:r>
          </a:p>
        </p:txBody>
      </p:sp>
    </p:spTree>
    <p:extLst>
      <p:ext uri="{BB962C8B-B14F-4D97-AF65-F5344CB8AC3E}">
        <p14:creationId xmlns:p14="http://schemas.microsoft.com/office/powerpoint/2010/main" val="368827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2B2D84-F170-49CD-85CF-497A55A42CA8}"/>
              </a:ext>
            </a:extLst>
          </p:cNvPr>
          <p:cNvPicPr>
            <a:picLocks noChangeAspect="1"/>
          </p:cNvPicPr>
          <p:nvPr/>
        </p:nvPicPr>
        <p:blipFill>
          <a:blip r:embed="rId2"/>
          <a:stretch>
            <a:fillRect/>
          </a:stretch>
        </p:blipFill>
        <p:spPr>
          <a:xfrm>
            <a:off x="8652816" y="2564376"/>
            <a:ext cx="2155746" cy="3329127"/>
          </a:xfrm>
          <a:prstGeom prst="rect">
            <a:avLst/>
          </a:prstGeom>
        </p:spPr>
      </p:pic>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000348"/>
            <a:ext cx="10771789" cy="651610"/>
          </a:xfrm>
        </p:spPr>
        <p:txBody>
          <a:bodyPr/>
          <a:lstStyle/>
          <a:p>
            <a:r>
              <a:rPr lang="en-US" dirty="0" err="1"/>
              <a:t>Historias</a:t>
            </a:r>
            <a:r>
              <a:rPr lang="en-US" dirty="0"/>
              <a:t> </a:t>
            </a:r>
            <a:r>
              <a:rPr lang="en-US" dirty="0" err="1"/>
              <a:t>en</a:t>
            </a:r>
            <a:r>
              <a:rPr lang="en-US" dirty="0"/>
              <a:t> feature branches</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5" y="1935332"/>
            <a:ext cx="8152876" cy="4421080"/>
          </a:xfrm>
        </p:spPr>
        <p:txBody>
          <a:bodyPr/>
          <a:lstStyle/>
          <a:p>
            <a:r>
              <a:rPr lang="en-US" sz="2000" b="1" dirty="0"/>
              <a:t>La </a:t>
            </a:r>
            <a:r>
              <a:rPr lang="en-US" sz="2000" b="1" dirty="0" err="1"/>
              <a:t>historia</a:t>
            </a:r>
            <a:r>
              <a:rPr lang="en-US" sz="2000" b="1" dirty="0"/>
              <a:t> </a:t>
            </a:r>
            <a:r>
              <a:rPr lang="en-US" sz="2000" b="1" dirty="0" err="1"/>
              <a:t>en</a:t>
            </a:r>
            <a:r>
              <a:rPr lang="en-US" sz="2000" b="1" dirty="0"/>
              <a:t> las feature branches da </a:t>
            </a:r>
            <a:r>
              <a:rPr lang="en-US" sz="2000" b="1" dirty="0" err="1"/>
              <a:t>igual</a:t>
            </a:r>
            <a:r>
              <a:rPr lang="en-US" sz="2000" b="1" dirty="0"/>
              <a:t> </a:t>
            </a:r>
            <a:r>
              <a:rPr lang="en-US" sz="2000" dirty="0" err="1"/>
              <a:t>como</a:t>
            </a:r>
            <a:r>
              <a:rPr lang="en-US" sz="2000" dirty="0"/>
              <a:t> </a:t>
            </a:r>
            <a:r>
              <a:rPr lang="en-US" sz="2000" dirty="0" err="1"/>
              <a:t>esté</a:t>
            </a:r>
            <a:r>
              <a:rPr lang="en-US" sz="2000" dirty="0"/>
              <a:t>.</a:t>
            </a:r>
          </a:p>
          <a:p>
            <a:endParaRPr lang="en-US" sz="2000" dirty="0"/>
          </a:p>
          <a:p>
            <a:r>
              <a:rPr lang="en-US" sz="2000" dirty="0"/>
              <a:t>Al final </a:t>
            </a:r>
            <a:r>
              <a:rPr lang="en-US" sz="2000" u="sng" dirty="0"/>
              <a:t>se </a:t>
            </a:r>
            <a:r>
              <a:rPr lang="en-US" sz="2000" u="sng" dirty="0" err="1"/>
              <a:t>integran</a:t>
            </a:r>
            <a:r>
              <a:rPr lang="en-US" sz="2000" u="sng" dirty="0"/>
              <a:t> </a:t>
            </a:r>
            <a:r>
              <a:rPr lang="en-US" sz="2000" u="sng" dirty="0" err="1"/>
              <a:t>en</a:t>
            </a:r>
            <a:r>
              <a:rPr lang="en-US" sz="2000" u="sng" dirty="0"/>
              <a:t> develop/main </a:t>
            </a:r>
            <a:r>
              <a:rPr lang="en-US" sz="2000" dirty="0" err="1"/>
              <a:t>como</a:t>
            </a:r>
            <a:r>
              <a:rPr lang="en-US" sz="2000" dirty="0"/>
              <a:t> un </a:t>
            </a:r>
            <a:r>
              <a:rPr lang="en-US" sz="2000" dirty="0" err="1"/>
              <a:t>único</a:t>
            </a:r>
            <a:r>
              <a:rPr lang="en-US" sz="2000" dirty="0"/>
              <a:t> commit </a:t>
            </a:r>
            <a:r>
              <a:rPr lang="en-US" sz="2000" dirty="0" err="1"/>
              <a:t>squasheado</a:t>
            </a:r>
            <a:endParaRPr lang="en-US" sz="2000" dirty="0"/>
          </a:p>
          <a:p>
            <a:pPr lvl="1"/>
            <a:r>
              <a:rPr lang="en-US" sz="2000" dirty="0" err="1"/>
              <a:t>Cuando</a:t>
            </a:r>
            <a:r>
              <a:rPr lang="en-US" sz="2000" dirty="0"/>
              <a:t> se </a:t>
            </a:r>
            <a:r>
              <a:rPr lang="en-US" sz="2000" dirty="0" err="1"/>
              <a:t>integran</a:t>
            </a:r>
            <a:r>
              <a:rPr lang="en-US" sz="2000" dirty="0"/>
              <a:t> </a:t>
            </a:r>
            <a:r>
              <a:rPr lang="en-US" sz="2000" dirty="0" err="1"/>
              <a:t>estas</a:t>
            </a:r>
            <a:r>
              <a:rPr lang="en-US" sz="2000" dirty="0"/>
              <a:t> </a:t>
            </a:r>
            <a:r>
              <a:rPr lang="en-US" sz="2000" dirty="0" err="1"/>
              <a:t>ramas</a:t>
            </a:r>
            <a:r>
              <a:rPr lang="en-US" sz="2000" dirty="0"/>
              <a:t> se </a:t>
            </a:r>
            <a:r>
              <a:rPr lang="en-US" sz="2000" dirty="0" err="1"/>
              <a:t>eliminan</a:t>
            </a:r>
            <a:r>
              <a:rPr lang="en-US" sz="2000" dirty="0"/>
              <a:t> del repo.</a:t>
            </a:r>
          </a:p>
          <a:p>
            <a:pPr lvl="1"/>
            <a:endParaRPr lang="en-US" sz="2000" dirty="0"/>
          </a:p>
          <a:p>
            <a:r>
              <a:rPr lang="en-US" sz="2000" u="sng" dirty="0"/>
              <a:t>Es </a:t>
            </a:r>
            <a:r>
              <a:rPr lang="en-US" sz="2000" u="sng" dirty="0" err="1"/>
              <a:t>importante</a:t>
            </a:r>
            <a:r>
              <a:rPr lang="en-US" sz="2000" u="sng" dirty="0"/>
              <a:t> </a:t>
            </a:r>
            <a:r>
              <a:rPr lang="en-US" sz="2000" u="sng" dirty="0" err="1"/>
              <a:t>tener</a:t>
            </a:r>
            <a:r>
              <a:rPr lang="en-US" sz="2000" u="sng" dirty="0"/>
              <a:t> una </a:t>
            </a:r>
            <a:r>
              <a:rPr lang="en-US" sz="2000" u="sng" dirty="0" err="1"/>
              <a:t>nomenclatura</a:t>
            </a:r>
            <a:r>
              <a:rPr lang="en-US" sz="2000" u="sng" dirty="0"/>
              <a:t> </a:t>
            </a:r>
            <a:r>
              <a:rPr lang="en-US" sz="2000" dirty="0"/>
              <a:t>de </a:t>
            </a:r>
            <a:r>
              <a:rPr lang="en-US" sz="2000" dirty="0" err="1"/>
              <a:t>ramas</a:t>
            </a:r>
            <a:r>
              <a:rPr lang="en-US" sz="2000" dirty="0"/>
              <a:t> para </a:t>
            </a:r>
            <a:r>
              <a:rPr lang="en-US" sz="2000" dirty="0" err="1"/>
              <a:t>nombrar</a:t>
            </a:r>
            <a:r>
              <a:rPr lang="en-US" sz="2000" dirty="0"/>
              <a:t> las feature-branches:</a:t>
            </a:r>
          </a:p>
          <a:p>
            <a:pPr lvl="1"/>
            <a:r>
              <a:rPr lang="en-US" sz="2000" dirty="0"/>
              <a:t>feature/&lt;num-task&gt;</a:t>
            </a:r>
          </a:p>
          <a:p>
            <a:endParaRPr lang="en-US" dirty="0"/>
          </a:p>
          <a:p>
            <a:pPr lvl="1"/>
            <a:endParaRPr lang="en-ES" dirty="0"/>
          </a:p>
        </p:txBody>
      </p:sp>
      <p:pic>
        <p:nvPicPr>
          <p:cNvPr id="8" name="Picture 7">
            <a:extLst>
              <a:ext uri="{FF2B5EF4-FFF2-40B4-BE49-F238E27FC236}">
                <a16:creationId xmlns:a16="http://schemas.microsoft.com/office/drawing/2014/main" id="{C6B578D9-7CB4-498F-936B-9627AB917637}"/>
              </a:ext>
            </a:extLst>
          </p:cNvPr>
          <p:cNvPicPr>
            <a:picLocks noChangeAspect="1"/>
          </p:cNvPicPr>
          <p:nvPr/>
        </p:nvPicPr>
        <p:blipFill>
          <a:blip r:embed="rId3"/>
          <a:stretch>
            <a:fillRect/>
          </a:stretch>
        </p:blipFill>
        <p:spPr>
          <a:xfrm>
            <a:off x="10711327" y="2218883"/>
            <a:ext cx="971686" cy="4020111"/>
          </a:xfrm>
          <a:prstGeom prst="rect">
            <a:avLst/>
          </a:prstGeom>
        </p:spPr>
      </p:pic>
    </p:spTree>
    <p:extLst>
      <p:ext uri="{BB962C8B-B14F-4D97-AF65-F5344CB8AC3E}">
        <p14:creationId xmlns:p14="http://schemas.microsoft.com/office/powerpoint/2010/main" val="1151097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000348"/>
            <a:ext cx="10680014" cy="651610"/>
          </a:xfrm>
        </p:spPr>
        <p:txBody>
          <a:bodyPr/>
          <a:lstStyle/>
          <a:p>
            <a:r>
              <a:rPr lang="en-US" dirty="0" err="1"/>
              <a:t>Historias</a:t>
            </a:r>
            <a:r>
              <a:rPr lang="en-US" dirty="0"/>
              <a:t> </a:t>
            </a:r>
            <a:r>
              <a:rPr lang="en-US" dirty="0" err="1"/>
              <a:t>en</a:t>
            </a:r>
            <a:r>
              <a:rPr lang="en-US" dirty="0"/>
              <a:t> las </a:t>
            </a:r>
            <a:r>
              <a:rPr lang="en-US" dirty="0" err="1"/>
              <a:t>ramas</a:t>
            </a:r>
            <a:r>
              <a:rPr lang="en-US" dirty="0"/>
              <a:t> </a:t>
            </a:r>
            <a:r>
              <a:rPr lang="en-US" dirty="0" err="1"/>
              <a:t>principales</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5" y="1935332"/>
            <a:ext cx="7003808" cy="4421080"/>
          </a:xfrm>
        </p:spPr>
        <p:txBody>
          <a:bodyPr/>
          <a:lstStyle/>
          <a:p>
            <a:r>
              <a:rPr lang="es-ES" sz="2400" dirty="0"/>
              <a:t>La historia en las ramas </a:t>
            </a:r>
            <a:r>
              <a:rPr lang="es-ES" sz="2400" dirty="0" err="1"/>
              <a:t>main</a:t>
            </a:r>
            <a:r>
              <a:rPr lang="es-ES" sz="2400" dirty="0"/>
              <a:t>/master/</a:t>
            </a:r>
            <a:r>
              <a:rPr lang="es-ES" sz="2400" dirty="0" err="1"/>
              <a:t>develop</a:t>
            </a:r>
            <a:r>
              <a:rPr lang="es-ES" sz="2400" dirty="0"/>
              <a:t> debe ser </a:t>
            </a:r>
            <a:r>
              <a:rPr lang="es-ES" sz="2400" dirty="0" err="1"/>
              <a:t>líneal</a:t>
            </a:r>
            <a:endParaRPr lang="es-ES" sz="2400" dirty="0"/>
          </a:p>
          <a:p>
            <a:pPr lvl="1"/>
            <a:endParaRPr lang="en-US" sz="2000" b="1" dirty="0"/>
          </a:p>
          <a:p>
            <a:pPr lvl="1"/>
            <a:r>
              <a:rPr lang="en-US" sz="2000" b="1" dirty="0"/>
              <a:t>No se debe </a:t>
            </a:r>
            <a:r>
              <a:rPr lang="en-US" sz="2000" b="1" dirty="0" err="1"/>
              <a:t>hacer</a:t>
            </a:r>
            <a:r>
              <a:rPr lang="en-US" sz="2000" b="1" dirty="0"/>
              <a:t> push </a:t>
            </a:r>
            <a:r>
              <a:rPr lang="en-US" sz="2000" dirty="0" err="1"/>
              <a:t>directamente</a:t>
            </a:r>
            <a:r>
              <a:rPr lang="en-US" sz="2000" dirty="0"/>
              <a:t> a </a:t>
            </a:r>
            <a:r>
              <a:rPr lang="en-US" sz="2000" dirty="0" err="1"/>
              <a:t>estas</a:t>
            </a:r>
            <a:r>
              <a:rPr lang="en-US" sz="2000" dirty="0"/>
              <a:t> </a:t>
            </a:r>
            <a:r>
              <a:rPr lang="en-US" sz="2000" dirty="0" err="1"/>
              <a:t>ramas</a:t>
            </a:r>
            <a:r>
              <a:rPr lang="en-US" sz="2000" dirty="0"/>
              <a:t>, por lo que </a:t>
            </a:r>
            <a:r>
              <a:rPr lang="en-US" sz="2000" dirty="0" err="1"/>
              <a:t>deben</a:t>
            </a:r>
            <a:r>
              <a:rPr lang="en-US" sz="2000" dirty="0"/>
              <a:t> </a:t>
            </a:r>
            <a:r>
              <a:rPr lang="en-US" sz="2000" dirty="0" err="1"/>
              <a:t>protegerse</a:t>
            </a:r>
            <a:r>
              <a:rPr lang="en-US" sz="2000" dirty="0"/>
              <a:t>.</a:t>
            </a:r>
          </a:p>
          <a:p>
            <a:pPr lvl="1"/>
            <a:endParaRPr lang="en-US" sz="2000" dirty="0"/>
          </a:p>
          <a:p>
            <a:pPr lvl="1"/>
            <a:r>
              <a:rPr lang="en-US" sz="2000" dirty="0"/>
              <a:t>Se </a:t>
            </a:r>
            <a:r>
              <a:rPr lang="en-US" sz="2000" dirty="0" err="1"/>
              <a:t>tiene</a:t>
            </a:r>
            <a:r>
              <a:rPr lang="en-US" sz="2000" dirty="0"/>
              <a:t> que </a:t>
            </a:r>
            <a:r>
              <a:rPr lang="en-US" sz="2000" dirty="0" err="1"/>
              <a:t>mergear</a:t>
            </a:r>
            <a:r>
              <a:rPr lang="en-US" sz="2000" dirty="0"/>
              <a:t> </a:t>
            </a:r>
            <a:r>
              <a:rPr lang="en-US" sz="2000" dirty="0" err="1"/>
              <a:t>siempre</a:t>
            </a:r>
            <a:r>
              <a:rPr lang="en-US" sz="2000" dirty="0"/>
              <a:t> a las </a:t>
            </a:r>
            <a:r>
              <a:rPr lang="en-US" sz="2000" dirty="0" err="1"/>
              <a:t>ramas</a:t>
            </a:r>
            <a:r>
              <a:rPr lang="en-US" sz="2000" dirty="0"/>
              <a:t> </a:t>
            </a:r>
            <a:r>
              <a:rPr lang="en-US" sz="2000" dirty="0" err="1"/>
              <a:t>principales</a:t>
            </a:r>
            <a:r>
              <a:rPr lang="en-US" sz="2000" dirty="0"/>
              <a:t> </a:t>
            </a:r>
            <a:r>
              <a:rPr lang="en-US" sz="2000" b="1" dirty="0" err="1"/>
              <a:t>desde</a:t>
            </a:r>
            <a:r>
              <a:rPr lang="en-US" sz="2000" b="1" dirty="0"/>
              <a:t> una Pull Request con un commit “</a:t>
            </a:r>
            <a:r>
              <a:rPr lang="en-US" sz="2000" b="1" dirty="0" err="1"/>
              <a:t>squasheado</a:t>
            </a:r>
            <a:r>
              <a:rPr lang="en-US" sz="2000" b="1" dirty="0"/>
              <a:t>” </a:t>
            </a:r>
            <a:r>
              <a:rPr lang="en-US" sz="2000" dirty="0"/>
              <a:t>a develop (main </a:t>
            </a:r>
            <a:r>
              <a:rPr lang="en-US" sz="2000" dirty="0" err="1"/>
              <a:t>si</a:t>
            </a:r>
            <a:r>
              <a:rPr lang="en-US" sz="2000" dirty="0"/>
              <a:t> solo </a:t>
            </a:r>
            <a:r>
              <a:rPr lang="en-US" sz="2000" dirty="0" err="1"/>
              <a:t>tenenos</a:t>
            </a:r>
            <a:r>
              <a:rPr lang="en-US" sz="2000" dirty="0"/>
              <a:t> una </a:t>
            </a:r>
            <a:r>
              <a:rPr lang="en-US" sz="2000" dirty="0" err="1"/>
              <a:t>rama</a:t>
            </a:r>
            <a:r>
              <a:rPr lang="en-US" sz="2000" dirty="0"/>
              <a:t>) de una feature branch.</a:t>
            </a:r>
          </a:p>
          <a:p>
            <a:pPr lvl="1"/>
            <a:endParaRPr lang="en-US" dirty="0"/>
          </a:p>
        </p:txBody>
      </p:sp>
      <p:pic>
        <p:nvPicPr>
          <p:cNvPr id="13" name="Picture 12">
            <a:extLst>
              <a:ext uri="{FF2B5EF4-FFF2-40B4-BE49-F238E27FC236}">
                <a16:creationId xmlns:a16="http://schemas.microsoft.com/office/drawing/2014/main" id="{FD046074-D7FC-4F65-9C7B-E886AF663A64}"/>
              </a:ext>
            </a:extLst>
          </p:cNvPr>
          <p:cNvPicPr>
            <a:picLocks noChangeAspect="1"/>
          </p:cNvPicPr>
          <p:nvPr/>
        </p:nvPicPr>
        <p:blipFill>
          <a:blip r:embed="rId2"/>
          <a:stretch>
            <a:fillRect/>
          </a:stretch>
        </p:blipFill>
        <p:spPr>
          <a:xfrm>
            <a:off x="8557544" y="2055274"/>
            <a:ext cx="971686" cy="4020111"/>
          </a:xfrm>
          <a:prstGeom prst="rect">
            <a:avLst/>
          </a:prstGeom>
        </p:spPr>
      </p:pic>
      <p:pic>
        <p:nvPicPr>
          <p:cNvPr id="14" name="Picture 13">
            <a:extLst>
              <a:ext uri="{FF2B5EF4-FFF2-40B4-BE49-F238E27FC236}">
                <a16:creationId xmlns:a16="http://schemas.microsoft.com/office/drawing/2014/main" id="{49D5BA62-36F3-43D2-9126-0AA280FC2646}"/>
              </a:ext>
            </a:extLst>
          </p:cNvPr>
          <p:cNvPicPr>
            <a:picLocks noChangeAspect="1"/>
          </p:cNvPicPr>
          <p:nvPr/>
        </p:nvPicPr>
        <p:blipFill>
          <a:blip r:embed="rId3"/>
          <a:stretch>
            <a:fillRect/>
          </a:stretch>
        </p:blipFill>
        <p:spPr>
          <a:xfrm>
            <a:off x="10171741" y="1774248"/>
            <a:ext cx="495369" cy="4582164"/>
          </a:xfrm>
          <a:prstGeom prst="rect">
            <a:avLst/>
          </a:prstGeom>
        </p:spPr>
      </p:pic>
      <p:grpSp>
        <p:nvGrpSpPr>
          <p:cNvPr id="15" name="Group 14">
            <a:extLst>
              <a:ext uri="{FF2B5EF4-FFF2-40B4-BE49-F238E27FC236}">
                <a16:creationId xmlns:a16="http://schemas.microsoft.com/office/drawing/2014/main" id="{1FB23C40-DC3B-4AA1-BFD9-072DFEFEE4CE}"/>
              </a:ext>
            </a:extLst>
          </p:cNvPr>
          <p:cNvGrpSpPr/>
          <p:nvPr/>
        </p:nvGrpSpPr>
        <p:grpSpPr>
          <a:xfrm>
            <a:off x="8240753" y="3407376"/>
            <a:ext cx="1474200" cy="1469520"/>
            <a:chOff x="8691263" y="3142000"/>
            <a:chExt cx="1474200" cy="1469520"/>
          </a:xfrm>
        </p:grpSpPr>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FE1976DE-AA16-4353-9212-A2F66C9F5996}"/>
                    </a:ext>
                  </a:extLst>
                </p14:cNvPr>
                <p14:cNvContentPartPr/>
                <p14:nvPr/>
              </p14:nvContentPartPr>
              <p14:xfrm>
                <a:off x="8717183" y="3142000"/>
                <a:ext cx="1448280" cy="1428480"/>
              </p14:xfrm>
            </p:contentPart>
          </mc:Choice>
          <mc:Fallback xmlns="">
            <p:pic>
              <p:nvPicPr>
                <p:cNvPr id="16" name="Ink 15">
                  <a:extLst>
                    <a:ext uri="{FF2B5EF4-FFF2-40B4-BE49-F238E27FC236}">
                      <a16:creationId xmlns:a16="http://schemas.microsoft.com/office/drawing/2014/main" id="{FE1976DE-AA16-4353-9212-A2F66C9F5996}"/>
                    </a:ext>
                  </a:extLst>
                </p:cNvPr>
                <p:cNvPicPr/>
                <p:nvPr/>
              </p:nvPicPr>
              <p:blipFill>
                <a:blip r:embed="rId5"/>
                <a:stretch>
                  <a:fillRect/>
                </a:stretch>
              </p:blipFill>
              <p:spPr>
                <a:xfrm>
                  <a:off x="8681183" y="3106360"/>
                  <a:ext cx="1519920" cy="1500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1AA40C22-28DB-49BB-9A3A-FA0196B78471}"/>
                    </a:ext>
                  </a:extLst>
                </p14:cNvPr>
                <p14:cNvContentPartPr/>
                <p14:nvPr/>
              </p14:nvContentPartPr>
              <p14:xfrm>
                <a:off x="8691263" y="3187000"/>
                <a:ext cx="1418760" cy="1424520"/>
              </p14:xfrm>
            </p:contentPart>
          </mc:Choice>
          <mc:Fallback xmlns="">
            <p:pic>
              <p:nvPicPr>
                <p:cNvPr id="17" name="Ink 16">
                  <a:extLst>
                    <a:ext uri="{FF2B5EF4-FFF2-40B4-BE49-F238E27FC236}">
                      <a16:creationId xmlns:a16="http://schemas.microsoft.com/office/drawing/2014/main" id="{1AA40C22-28DB-49BB-9A3A-FA0196B78471}"/>
                    </a:ext>
                  </a:extLst>
                </p:cNvPr>
                <p:cNvPicPr/>
                <p:nvPr/>
              </p:nvPicPr>
              <p:blipFill>
                <a:blip r:embed="rId7"/>
                <a:stretch>
                  <a:fillRect/>
                </a:stretch>
              </p:blipFill>
              <p:spPr>
                <a:xfrm>
                  <a:off x="8655263" y="3151000"/>
                  <a:ext cx="1490400" cy="1496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58DAD957-3BC6-4B89-A2B1-5ADD5AFD3D20}"/>
                  </a:ext>
                </a:extLst>
              </p14:cNvPr>
              <p14:cNvContentPartPr/>
              <p14:nvPr/>
            </p14:nvContentPartPr>
            <p14:xfrm>
              <a:off x="10627518" y="3648449"/>
              <a:ext cx="963720" cy="833760"/>
            </p14:xfrm>
          </p:contentPart>
        </mc:Choice>
        <mc:Fallback xmlns="">
          <p:pic>
            <p:nvPicPr>
              <p:cNvPr id="19" name="Ink 18">
                <a:extLst>
                  <a:ext uri="{FF2B5EF4-FFF2-40B4-BE49-F238E27FC236}">
                    <a16:creationId xmlns:a16="http://schemas.microsoft.com/office/drawing/2014/main" id="{58DAD957-3BC6-4B89-A2B1-5ADD5AFD3D20}"/>
                  </a:ext>
                </a:extLst>
              </p:cNvPr>
              <p:cNvPicPr/>
              <p:nvPr/>
            </p:nvPicPr>
            <p:blipFill>
              <a:blip r:embed="rId9"/>
              <a:stretch>
                <a:fillRect/>
              </a:stretch>
            </p:blipFill>
            <p:spPr>
              <a:xfrm>
                <a:off x="10591518" y="3612809"/>
                <a:ext cx="1035360" cy="905400"/>
              </a:xfrm>
              <a:prstGeom prst="rect">
                <a:avLst/>
              </a:prstGeom>
            </p:spPr>
          </p:pic>
        </mc:Fallback>
      </mc:AlternateContent>
    </p:spTree>
    <p:extLst>
      <p:ext uri="{BB962C8B-B14F-4D97-AF65-F5344CB8AC3E}">
        <p14:creationId xmlns:p14="http://schemas.microsoft.com/office/powerpoint/2010/main" val="3673228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000348"/>
            <a:ext cx="10771789" cy="651610"/>
          </a:xfrm>
        </p:spPr>
        <p:txBody>
          <a:bodyPr/>
          <a:lstStyle/>
          <a:p>
            <a:r>
              <a:rPr lang="en-US" dirty="0" err="1"/>
              <a:t>Historias</a:t>
            </a:r>
            <a:r>
              <a:rPr lang="en-US" dirty="0"/>
              <a:t> </a:t>
            </a:r>
            <a:r>
              <a:rPr lang="en-US" dirty="0" err="1"/>
              <a:t>en</a:t>
            </a:r>
            <a:r>
              <a:rPr lang="en-US" dirty="0"/>
              <a:t> las </a:t>
            </a:r>
            <a:r>
              <a:rPr lang="en-US" dirty="0" err="1"/>
              <a:t>ramas</a:t>
            </a:r>
            <a:r>
              <a:rPr lang="en-US" dirty="0"/>
              <a:t> </a:t>
            </a:r>
            <a:r>
              <a:rPr lang="en-US" dirty="0" err="1"/>
              <a:t>principales</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5" y="1935332"/>
            <a:ext cx="4202313" cy="4421080"/>
          </a:xfrm>
        </p:spPr>
        <p:txBody>
          <a:bodyPr/>
          <a:lstStyle/>
          <a:p>
            <a:r>
              <a:rPr lang="en-US" dirty="0"/>
              <a:t>¿</a:t>
            </a:r>
            <a:r>
              <a:rPr lang="en-US" dirty="0" err="1"/>
              <a:t>Qué</a:t>
            </a:r>
            <a:r>
              <a:rPr lang="en-US" dirty="0"/>
              <a:t> es un Squash?</a:t>
            </a:r>
          </a:p>
          <a:p>
            <a:pPr lvl="1"/>
            <a:r>
              <a:rPr lang="es-ES" dirty="0"/>
              <a:t>Hacer squash en Git, (“aplastar”), hace que nuestra rama a </a:t>
            </a:r>
            <a:r>
              <a:rPr lang="es-ES" dirty="0" err="1"/>
              <a:t>mergear</a:t>
            </a:r>
            <a:r>
              <a:rPr lang="es-ES" dirty="0"/>
              <a:t> se componga de un solo </a:t>
            </a:r>
            <a:r>
              <a:rPr lang="es-ES" dirty="0" err="1"/>
              <a:t>commit</a:t>
            </a:r>
            <a:r>
              <a:rPr lang="es-ES" dirty="0"/>
              <a:t>. </a:t>
            </a:r>
            <a:endParaRPr lang="en-US" dirty="0"/>
          </a:p>
        </p:txBody>
      </p:sp>
      <p:pic>
        <p:nvPicPr>
          <p:cNvPr id="1026" name="Picture 2" descr="Squashing Commits in Git">
            <a:extLst>
              <a:ext uri="{FF2B5EF4-FFF2-40B4-BE49-F238E27FC236}">
                <a16:creationId xmlns:a16="http://schemas.microsoft.com/office/drawing/2014/main" id="{7B00B7D7-1E50-4A27-A637-F170ACA4A21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560659" y="2879296"/>
            <a:ext cx="6122354" cy="344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966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4" y="1000348"/>
            <a:ext cx="10771789" cy="651610"/>
          </a:xfrm>
        </p:spPr>
        <p:txBody>
          <a:bodyPr/>
          <a:lstStyle/>
          <a:p>
            <a:r>
              <a:rPr lang="en-US" dirty="0" err="1"/>
              <a:t>Historias</a:t>
            </a:r>
            <a:r>
              <a:rPr lang="en-US" dirty="0"/>
              <a:t> </a:t>
            </a:r>
            <a:r>
              <a:rPr lang="en-US" dirty="0" err="1"/>
              <a:t>en</a:t>
            </a:r>
            <a:r>
              <a:rPr lang="en-US" dirty="0"/>
              <a:t> las </a:t>
            </a:r>
            <a:r>
              <a:rPr lang="en-US" dirty="0" err="1"/>
              <a:t>ramas</a:t>
            </a:r>
            <a:r>
              <a:rPr lang="en-US" dirty="0"/>
              <a:t> </a:t>
            </a:r>
            <a:r>
              <a:rPr lang="en-US" dirty="0" err="1"/>
              <a:t>principales</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5" y="1935332"/>
            <a:ext cx="9999432" cy="4421080"/>
          </a:xfrm>
        </p:spPr>
        <p:txBody>
          <a:bodyPr/>
          <a:lstStyle/>
          <a:p>
            <a:r>
              <a:rPr lang="en-US" dirty="0"/>
              <a:t>¿Como se </a:t>
            </a:r>
            <a:r>
              <a:rPr lang="en-US" dirty="0" err="1"/>
              <a:t>hace</a:t>
            </a:r>
            <a:r>
              <a:rPr lang="en-US" dirty="0"/>
              <a:t> un Squash?</a:t>
            </a:r>
          </a:p>
          <a:p>
            <a:pPr lvl="1"/>
            <a:r>
              <a:rPr lang="en-US" dirty="0">
                <a:hlinkClick r:id="rId2"/>
              </a:rPr>
              <a:t>https://geeks.ms/windowsplatform/2015/11/05/squasing-en-git/</a:t>
            </a:r>
            <a:endParaRPr lang="en-US" dirty="0"/>
          </a:p>
          <a:p>
            <a:pPr lvl="1"/>
            <a:endParaRPr lang="en-US" dirty="0"/>
          </a:p>
          <a:p>
            <a:r>
              <a:rPr lang="en-US" dirty="0"/>
              <a:t>¿</a:t>
            </a:r>
            <a:r>
              <a:rPr lang="en-US" dirty="0" err="1"/>
              <a:t>Hace</a:t>
            </a:r>
            <a:r>
              <a:rPr lang="en-US" dirty="0"/>
              <a:t> </a:t>
            </a:r>
            <a:r>
              <a:rPr lang="en-US" dirty="0" err="1"/>
              <a:t>falta</a:t>
            </a:r>
            <a:r>
              <a:rPr lang="en-US" dirty="0"/>
              <a:t> </a:t>
            </a:r>
            <a:r>
              <a:rPr lang="en-US" dirty="0" err="1"/>
              <a:t>saberlo</a:t>
            </a:r>
            <a:r>
              <a:rPr lang="en-US" dirty="0"/>
              <a:t>?</a:t>
            </a:r>
          </a:p>
          <a:p>
            <a:endParaRPr lang="en-US" dirty="0"/>
          </a:p>
          <a:p>
            <a:pPr lvl="1"/>
            <a:endParaRPr lang="en-ES" dirty="0"/>
          </a:p>
        </p:txBody>
      </p:sp>
    </p:spTree>
    <p:extLst>
      <p:ext uri="{BB962C8B-B14F-4D97-AF65-F5344CB8AC3E}">
        <p14:creationId xmlns:p14="http://schemas.microsoft.com/office/powerpoint/2010/main" val="3623337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9ECABC-2015-4949-8B90-06619FB5D6E6}"/>
              </a:ext>
            </a:extLst>
          </p:cNvPr>
          <p:cNvSpPr>
            <a:spLocks noGrp="1"/>
          </p:cNvSpPr>
          <p:nvPr>
            <p:ph type="body" sz="quarter" idx="12"/>
          </p:nvPr>
        </p:nvSpPr>
        <p:spPr/>
        <p:txBody>
          <a:bodyPr/>
          <a:lstStyle/>
          <a:p>
            <a:r>
              <a:rPr lang="en-US" dirty="0" err="1"/>
              <a:t>Configuración</a:t>
            </a:r>
            <a:r>
              <a:rPr lang="en-US" dirty="0"/>
              <a:t> </a:t>
            </a:r>
            <a:r>
              <a:rPr lang="en-US" dirty="0" err="1"/>
              <a:t>en</a:t>
            </a:r>
            <a:r>
              <a:rPr lang="en-US" dirty="0"/>
              <a:t> GIT</a:t>
            </a:r>
          </a:p>
        </p:txBody>
      </p:sp>
      <p:sp>
        <p:nvSpPr>
          <p:cNvPr id="3" name="Text Placeholder 2">
            <a:extLst>
              <a:ext uri="{FF2B5EF4-FFF2-40B4-BE49-F238E27FC236}">
                <a16:creationId xmlns:a16="http://schemas.microsoft.com/office/drawing/2014/main" id="{4B6A6FDE-525F-4602-99B0-1C649AFBC219}"/>
              </a:ext>
            </a:extLst>
          </p:cNvPr>
          <p:cNvSpPr>
            <a:spLocks noGrp="1"/>
          </p:cNvSpPr>
          <p:nvPr>
            <p:ph type="body" sz="quarter" idx="13"/>
          </p:nvPr>
        </p:nvSpPr>
        <p:spPr/>
        <p:txBody>
          <a:bodyPr/>
          <a:lstStyle/>
          <a:p>
            <a:r>
              <a:rPr lang="en-US" dirty="0"/>
              <a:t>Paso de develop a master</a:t>
            </a:r>
          </a:p>
        </p:txBody>
      </p:sp>
      <p:sp>
        <p:nvSpPr>
          <p:cNvPr id="4" name="Text Placeholder 3">
            <a:extLst>
              <a:ext uri="{FF2B5EF4-FFF2-40B4-BE49-F238E27FC236}">
                <a16:creationId xmlns:a16="http://schemas.microsoft.com/office/drawing/2014/main" id="{6ED5D7FD-9629-4EDE-97F9-7A69B89E8EE3}"/>
              </a:ext>
            </a:extLst>
          </p:cNvPr>
          <p:cNvSpPr>
            <a:spLocks noGrp="1"/>
          </p:cNvSpPr>
          <p:nvPr>
            <p:ph type="body" sz="quarter" idx="14"/>
          </p:nvPr>
        </p:nvSpPr>
        <p:spPr>
          <a:xfrm>
            <a:off x="911224" y="3073892"/>
            <a:ext cx="10611992" cy="3477827"/>
          </a:xfrm>
        </p:spPr>
        <p:txBody>
          <a:bodyPr/>
          <a:lstStyle/>
          <a:p>
            <a:r>
              <a:rPr lang="en-US" sz="2400" dirty="0"/>
              <a:t>El </a:t>
            </a:r>
            <a:r>
              <a:rPr lang="en-US" sz="2400" dirty="0" err="1"/>
              <a:t>código</a:t>
            </a:r>
            <a:r>
              <a:rPr lang="en-US" sz="2400" dirty="0"/>
              <a:t> que </a:t>
            </a:r>
            <a:r>
              <a:rPr lang="en-US" sz="2400" dirty="0" err="1"/>
              <a:t>llegue</a:t>
            </a:r>
            <a:r>
              <a:rPr lang="en-US" sz="2400" dirty="0"/>
              <a:t> a </a:t>
            </a:r>
            <a:r>
              <a:rPr lang="en-US" sz="2400" b="1" dirty="0" err="1"/>
              <a:t>Producción</a:t>
            </a:r>
            <a:r>
              <a:rPr lang="en-US" sz="2400" b="1" dirty="0"/>
              <a:t> debe ser </a:t>
            </a:r>
            <a:r>
              <a:rPr lang="en-US" sz="2400" b="1" dirty="0" err="1"/>
              <a:t>idéntico</a:t>
            </a:r>
            <a:r>
              <a:rPr lang="en-US" sz="2400" b="1" dirty="0"/>
              <a:t> al que se ha </a:t>
            </a:r>
            <a:r>
              <a:rPr lang="en-US" sz="2400" b="1" dirty="0" err="1"/>
              <a:t>desarrollado</a:t>
            </a:r>
            <a:r>
              <a:rPr lang="en-US" sz="2400" b="1" dirty="0"/>
              <a:t> </a:t>
            </a:r>
            <a:r>
              <a:rPr lang="en-US" sz="2400" b="1" dirty="0" err="1"/>
              <a:t>en</a:t>
            </a:r>
            <a:r>
              <a:rPr lang="en-US" sz="2400" b="1" dirty="0"/>
              <a:t> Dev</a:t>
            </a:r>
            <a:r>
              <a:rPr lang="en-US" sz="2400" dirty="0"/>
              <a:t> para </a:t>
            </a:r>
            <a:r>
              <a:rPr lang="en-US" sz="2400" dirty="0" err="1"/>
              <a:t>evitar</a:t>
            </a:r>
            <a:r>
              <a:rPr lang="en-US" sz="2400" dirty="0"/>
              <a:t> </a:t>
            </a:r>
            <a:r>
              <a:rPr lang="en-US" sz="2400" dirty="0" err="1"/>
              <a:t>sorpresas</a:t>
            </a:r>
            <a:endParaRPr lang="en-US" sz="2400" dirty="0"/>
          </a:p>
          <a:p>
            <a:endParaRPr lang="en-US" sz="2400" dirty="0"/>
          </a:p>
          <a:p>
            <a:r>
              <a:rPr lang="en-US" sz="2400" b="1" dirty="0"/>
              <a:t>develop y master </a:t>
            </a:r>
            <a:r>
              <a:rPr lang="en-US" sz="2400" b="1" dirty="0" err="1"/>
              <a:t>deben</a:t>
            </a:r>
            <a:r>
              <a:rPr lang="en-US" sz="2400" b="1" dirty="0"/>
              <a:t> ser </a:t>
            </a:r>
            <a:r>
              <a:rPr lang="en-US" sz="2400" b="1" dirty="0" err="1"/>
              <a:t>iguales</a:t>
            </a:r>
            <a:endParaRPr lang="en-US" sz="2400" b="1" dirty="0"/>
          </a:p>
          <a:p>
            <a:pPr lvl="1"/>
            <a:r>
              <a:rPr lang="en-US" sz="2000" dirty="0"/>
              <a:t>Dos </a:t>
            </a:r>
            <a:r>
              <a:rPr lang="en-US" sz="2000" dirty="0" err="1"/>
              <a:t>ramas</a:t>
            </a:r>
            <a:r>
              <a:rPr lang="en-US" sz="2000" dirty="0"/>
              <a:t> son </a:t>
            </a:r>
            <a:r>
              <a:rPr lang="en-US" sz="2000" dirty="0" err="1"/>
              <a:t>iguales</a:t>
            </a:r>
            <a:r>
              <a:rPr lang="en-US" sz="2000" dirty="0"/>
              <a:t> </a:t>
            </a:r>
            <a:r>
              <a:rPr lang="en-US" sz="2000" dirty="0" err="1"/>
              <a:t>cuando</a:t>
            </a:r>
            <a:r>
              <a:rPr lang="en-US" sz="2000" dirty="0"/>
              <a:t> </a:t>
            </a:r>
            <a:r>
              <a:rPr lang="en-US" sz="2000" dirty="0" err="1"/>
              <a:t>tienen</a:t>
            </a:r>
            <a:r>
              <a:rPr lang="en-US" sz="2000" dirty="0"/>
              <a:t> </a:t>
            </a:r>
            <a:r>
              <a:rPr lang="en-US" sz="2000" dirty="0" err="1"/>
              <a:t>exactamente</a:t>
            </a:r>
            <a:r>
              <a:rPr lang="en-US" sz="2000" dirty="0"/>
              <a:t> los </a:t>
            </a:r>
            <a:r>
              <a:rPr lang="en-US" sz="2000" dirty="0" err="1"/>
              <a:t>mismos</a:t>
            </a:r>
            <a:r>
              <a:rPr lang="en-US" sz="2000" dirty="0"/>
              <a:t> Commits. </a:t>
            </a:r>
          </a:p>
          <a:p>
            <a:pPr lvl="1"/>
            <a:r>
              <a:rPr lang="en-US" sz="2000" dirty="0"/>
              <a:t>master y develop </a:t>
            </a:r>
            <a:r>
              <a:rPr lang="en-US" sz="2000" dirty="0" err="1"/>
              <a:t>deben</a:t>
            </a:r>
            <a:r>
              <a:rPr lang="en-US" sz="2000" dirty="0"/>
              <a:t> </a:t>
            </a:r>
            <a:r>
              <a:rPr lang="en-US" sz="2000" dirty="0" err="1"/>
              <a:t>apuntar</a:t>
            </a:r>
            <a:r>
              <a:rPr lang="en-US" sz="2000" dirty="0"/>
              <a:t> a los </a:t>
            </a:r>
            <a:r>
              <a:rPr lang="en-US" sz="2000" dirty="0" err="1"/>
              <a:t>mismos</a:t>
            </a:r>
            <a:r>
              <a:rPr lang="en-US" sz="2000" dirty="0"/>
              <a:t> commits, </a:t>
            </a:r>
            <a:r>
              <a:rPr lang="en-US" sz="2000" dirty="0" err="1"/>
              <a:t>aunque</a:t>
            </a:r>
            <a:r>
              <a:rPr lang="en-US" sz="2000" dirty="0"/>
              <a:t> develop </a:t>
            </a:r>
            <a:r>
              <a:rPr lang="en-US" sz="2000" dirty="0" err="1"/>
              <a:t>pueda</a:t>
            </a:r>
            <a:r>
              <a:rPr lang="en-US" sz="2000" dirty="0"/>
              <a:t> </a:t>
            </a:r>
            <a:r>
              <a:rPr lang="en-US" sz="2000" dirty="0" err="1"/>
              <a:t>ir</a:t>
            </a:r>
            <a:r>
              <a:rPr lang="en-US" sz="2000" dirty="0"/>
              <a:t> </a:t>
            </a:r>
            <a:r>
              <a:rPr lang="en-US" sz="2000" dirty="0" err="1"/>
              <a:t>delante</a:t>
            </a:r>
            <a:r>
              <a:rPr lang="en-US" sz="2000" dirty="0"/>
              <a:t> </a:t>
            </a:r>
            <a:r>
              <a:rPr lang="en-US" sz="2000" dirty="0" err="1"/>
              <a:t>en</a:t>
            </a:r>
            <a:r>
              <a:rPr lang="en-US" sz="2000" dirty="0"/>
              <a:t> la </a:t>
            </a:r>
            <a:r>
              <a:rPr lang="en-US" sz="2000" dirty="0" err="1"/>
              <a:t>historia</a:t>
            </a:r>
            <a:endParaRPr lang="en-US" sz="2000" dirty="0"/>
          </a:p>
        </p:txBody>
      </p:sp>
    </p:spTree>
    <p:extLst>
      <p:ext uri="{BB962C8B-B14F-4D97-AF65-F5344CB8AC3E}">
        <p14:creationId xmlns:p14="http://schemas.microsoft.com/office/powerpoint/2010/main" val="934236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B6D317-CD66-4988-A51A-73163A7F98C4}"/>
              </a:ext>
            </a:extLst>
          </p:cNvPr>
          <p:cNvSpPr>
            <a:spLocks noGrp="1"/>
          </p:cNvSpPr>
          <p:nvPr>
            <p:ph type="body" sz="quarter" idx="12"/>
          </p:nvPr>
        </p:nvSpPr>
        <p:spPr/>
        <p:txBody>
          <a:bodyPr/>
          <a:lstStyle/>
          <a:p>
            <a:r>
              <a:rPr lang="en-US" dirty="0" err="1"/>
              <a:t>Tipos</a:t>
            </a:r>
            <a:r>
              <a:rPr lang="en-US" dirty="0"/>
              <a:t> de merge</a:t>
            </a:r>
          </a:p>
        </p:txBody>
      </p:sp>
      <p:sp>
        <p:nvSpPr>
          <p:cNvPr id="3" name="Text Placeholder 2">
            <a:extLst>
              <a:ext uri="{FF2B5EF4-FFF2-40B4-BE49-F238E27FC236}">
                <a16:creationId xmlns:a16="http://schemas.microsoft.com/office/drawing/2014/main" id="{09454107-3338-4153-AB63-A244EE14E1FF}"/>
              </a:ext>
            </a:extLst>
          </p:cNvPr>
          <p:cNvSpPr>
            <a:spLocks noGrp="1"/>
          </p:cNvSpPr>
          <p:nvPr>
            <p:ph type="body" sz="quarter" idx="13"/>
          </p:nvPr>
        </p:nvSpPr>
        <p:spPr/>
        <p:txBody>
          <a:bodyPr/>
          <a:lstStyle/>
          <a:p>
            <a:r>
              <a:rPr lang="en-US" dirty="0"/>
              <a:t>Azure DevOps - Merges</a:t>
            </a:r>
          </a:p>
        </p:txBody>
      </p:sp>
      <p:pic>
        <p:nvPicPr>
          <p:cNvPr id="6" name="Picture 5">
            <a:extLst>
              <a:ext uri="{FF2B5EF4-FFF2-40B4-BE49-F238E27FC236}">
                <a16:creationId xmlns:a16="http://schemas.microsoft.com/office/drawing/2014/main" id="{8A9D89F6-6123-4962-86AA-836B3A055F7F}"/>
              </a:ext>
            </a:extLst>
          </p:cNvPr>
          <p:cNvPicPr>
            <a:picLocks noChangeAspect="1"/>
          </p:cNvPicPr>
          <p:nvPr/>
        </p:nvPicPr>
        <p:blipFill>
          <a:blip r:embed="rId2"/>
          <a:stretch>
            <a:fillRect/>
          </a:stretch>
        </p:blipFill>
        <p:spPr>
          <a:xfrm>
            <a:off x="1342042" y="3102571"/>
            <a:ext cx="9161813" cy="3194889"/>
          </a:xfrm>
          <a:prstGeom prst="rect">
            <a:avLst/>
          </a:prstGeom>
        </p:spPr>
      </p:pic>
    </p:spTree>
    <p:extLst>
      <p:ext uri="{BB962C8B-B14F-4D97-AF65-F5344CB8AC3E}">
        <p14:creationId xmlns:p14="http://schemas.microsoft.com/office/powerpoint/2010/main" val="4246713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9ECABC-2015-4949-8B90-06619FB5D6E6}"/>
              </a:ext>
            </a:extLst>
          </p:cNvPr>
          <p:cNvSpPr>
            <a:spLocks noGrp="1"/>
          </p:cNvSpPr>
          <p:nvPr>
            <p:ph type="body" sz="quarter" idx="12"/>
          </p:nvPr>
        </p:nvSpPr>
        <p:spPr/>
        <p:txBody>
          <a:bodyPr/>
          <a:lstStyle/>
          <a:p>
            <a:r>
              <a:rPr lang="en-US" dirty="0" err="1"/>
              <a:t>Tipos</a:t>
            </a:r>
            <a:r>
              <a:rPr lang="en-US" dirty="0"/>
              <a:t> de merge</a:t>
            </a:r>
          </a:p>
        </p:txBody>
      </p:sp>
      <p:sp>
        <p:nvSpPr>
          <p:cNvPr id="3" name="Text Placeholder 2">
            <a:extLst>
              <a:ext uri="{FF2B5EF4-FFF2-40B4-BE49-F238E27FC236}">
                <a16:creationId xmlns:a16="http://schemas.microsoft.com/office/drawing/2014/main" id="{4B6A6FDE-525F-4602-99B0-1C649AFBC219}"/>
              </a:ext>
            </a:extLst>
          </p:cNvPr>
          <p:cNvSpPr>
            <a:spLocks noGrp="1"/>
          </p:cNvSpPr>
          <p:nvPr>
            <p:ph type="body" sz="quarter" idx="13"/>
          </p:nvPr>
        </p:nvSpPr>
        <p:spPr/>
        <p:txBody>
          <a:bodyPr/>
          <a:lstStyle/>
          <a:p>
            <a:r>
              <a:rPr lang="en-US" dirty="0" err="1"/>
              <a:t>Ramas</a:t>
            </a:r>
            <a:r>
              <a:rPr lang="en-US" dirty="0"/>
              <a:t> – Merge (</a:t>
            </a:r>
            <a:r>
              <a:rPr lang="en-US" dirty="0" err="1"/>
              <a:t>Muy</a:t>
            </a:r>
            <a:r>
              <a:rPr lang="en-US" dirty="0"/>
              <a:t> </a:t>
            </a:r>
            <a:r>
              <a:rPr lang="en-US" dirty="0" err="1"/>
              <a:t>Opinable</a:t>
            </a:r>
            <a:r>
              <a:rPr lang="en-US" dirty="0"/>
              <a:t>)</a:t>
            </a:r>
          </a:p>
        </p:txBody>
      </p:sp>
      <p:sp>
        <p:nvSpPr>
          <p:cNvPr id="4" name="Text Placeholder 3">
            <a:extLst>
              <a:ext uri="{FF2B5EF4-FFF2-40B4-BE49-F238E27FC236}">
                <a16:creationId xmlns:a16="http://schemas.microsoft.com/office/drawing/2014/main" id="{6ED5D7FD-9629-4EDE-97F9-7A69B89E8EE3}"/>
              </a:ext>
            </a:extLst>
          </p:cNvPr>
          <p:cNvSpPr>
            <a:spLocks noGrp="1"/>
          </p:cNvSpPr>
          <p:nvPr>
            <p:ph type="body" sz="quarter" idx="14"/>
          </p:nvPr>
        </p:nvSpPr>
        <p:spPr>
          <a:xfrm>
            <a:off x="911224" y="3073892"/>
            <a:ext cx="10611992" cy="3477827"/>
          </a:xfrm>
        </p:spPr>
        <p:txBody>
          <a:bodyPr/>
          <a:lstStyle/>
          <a:p>
            <a:r>
              <a:rPr lang="en-US" sz="2400" dirty="0"/>
              <a:t>develop =&gt; Squash Merge</a:t>
            </a:r>
          </a:p>
          <a:p>
            <a:endParaRPr lang="en-US" sz="2400" dirty="0"/>
          </a:p>
          <a:p>
            <a:r>
              <a:rPr lang="en-US" sz="2400" dirty="0"/>
              <a:t>main/master sin develop =&gt; Squash Merge</a:t>
            </a:r>
          </a:p>
          <a:p>
            <a:endParaRPr lang="en-US" sz="2400" dirty="0"/>
          </a:p>
          <a:p>
            <a:r>
              <a:rPr lang="en-US" sz="2400" dirty="0"/>
              <a:t>master/main con develop =&gt; rebase and fast-</a:t>
            </a:r>
            <a:r>
              <a:rPr lang="en-US" sz="2400" dirty="0" err="1"/>
              <a:t>foward</a:t>
            </a:r>
            <a:endParaRPr lang="en-US" sz="2400" dirty="0"/>
          </a:p>
        </p:txBody>
      </p:sp>
    </p:spTree>
    <p:extLst>
      <p:ext uri="{BB962C8B-B14F-4D97-AF65-F5344CB8AC3E}">
        <p14:creationId xmlns:p14="http://schemas.microsoft.com/office/powerpoint/2010/main" val="2510403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E678660D-B6F1-8543-BFC4-92A7397AE5A9}"/>
              </a:ext>
            </a:extLst>
          </p:cNvPr>
          <p:cNvSpPr>
            <a:spLocks noGrp="1"/>
          </p:cNvSpPr>
          <p:nvPr>
            <p:ph type="body" sz="quarter" idx="10"/>
          </p:nvPr>
        </p:nvSpPr>
        <p:spPr/>
        <p:txBody>
          <a:bodyPr/>
          <a:lstStyle/>
          <a:p>
            <a:r>
              <a:rPr lang="es-ES"/>
              <a:t>30.09.2</a:t>
            </a:r>
            <a:r>
              <a:rPr lang="es-ES">
                <a:solidFill>
                  <a:srgbClr val="00B5F1"/>
                </a:solidFill>
              </a:rPr>
              <a:t>0</a:t>
            </a:r>
            <a:r>
              <a:rPr lang="es-ES"/>
              <a:t>21</a:t>
            </a:r>
          </a:p>
        </p:txBody>
      </p:sp>
      <p:sp>
        <p:nvSpPr>
          <p:cNvPr id="5" name="Marcador de texto 4">
            <a:extLst>
              <a:ext uri="{FF2B5EF4-FFF2-40B4-BE49-F238E27FC236}">
                <a16:creationId xmlns:a16="http://schemas.microsoft.com/office/drawing/2014/main" id="{B19ADA15-C273-E142-9A11-3825DE4A6865}"/>
              </a:ext>
            </a:extLst>
          </p:cNvPr>
          <p:cNvSpPr>
            <a:spLocks noGrp="1"/>
          </p:cNvSpPr>
          <p:nvPr>
            <p:ph type="body" sz="quarter" idx="11"/>
          </p:nvPr>
        </p:nvSpPr>
        <p:spPr/>
        <p:txBody>
          <a:bodyPr/>
          <a:lstStyle/>
          <a:p>
            <a:r>
              <a:rPr lang="es-ES" dirty="0"/>
              <a:t>CONFIGURACIÓN DE GIT</a:t>
            </a:r>
          </a:p>
        </p:txBody>
      </p:sp>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dirty="0"/>
              <a:t>Demo Protección de Ramas</a:t>
            </a:r>
          </a:p>
        </p:txBody>
      </p:sp>
    </p:spTree>
    <p:extLst>
      <p:ext uri="{BB962C8B-B14F-4D97-AF65-F5344CB8AC3E}">
        <p14:creationId xmlns:p14="http://schemas.microsoft.com/office/powerpoint/2010/main" val="3693191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E678660D-B6F1-8543-BFC4-92A7397AE5A9}"/>
              </a:ext>
            </a:extLst>
          </p:cNvPr>
          <p:cNvSpPr>
            <a:spLocks noGrp="1"/>
          </p:cNvSpPr>
          <p:nvPr>
            <p:ph type="body" sz="quarter" idx="10"/>
          </p:nvPr>
        </p:nvSpPr>
        <p:spPr/>
        <p:txBody>
          <a:bodyPr/>
          <a:lstStyle/>
          <a:p>
            <a:r>
              <a:rPr lang="es-ES"/>
              <a:t>30.09.2</a:t>
            </a:r>
            <a:r>
              <a:rPr lang="es-ES">
                <a:solidFill>
                  <a:srgbClr val="00B5F1"/>
                </a:solidFill>
              </a:rPr>
              <a:t>0</a:t>
            </a:r>
            <a:r>
              <a:rPr lang="es-ES"/>
              <a:t>21</a:t>
            </a:r>
          </a:p>
        </p:txBody>
      </p:sp>
      <p:sp>
        <p:nvSpPr>
          <p:cNvPr id="5" name="Marcador de texto 4">
            <a:extLst>
              <a:ext uri="{FF2B5EF4-FFF2-40B4-BE49-F238E27FC236}">
                <a16:creationId xmlns:a16="http://schemas.microsoft.com/office/drawing/2014/main" id="{B19ADA15-C273-E142-9A11-3825DE4A6865}"/>
              </a:ext>
            </a:extLst>
          </p:cNvPr>
          <p:cNvSpPr>
            <a:spLocks noGrp="1"/>
          </p:cNvSpPr>
          <p:nvPr>
            <p:ph type="body" sz="quarter" idx="11"/>
          </p:nvPr>
        </p:nvSpPr>
        <p:spPr/>
        <p:txBody>
          <a:bodyPr/>
          <a:lstStyle/>
          <a:p>
            <a:r>
              <a:rPr lang="es-ES" dirty="0"/>
              <a:t>CONFIGURACIÓN DE GIT</a:t>
            </a:r>
          </a:p>
        </p:txBody>
      </p:sp>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dirty="0" err="1"/>
              <a:t>Commits</a:t>
            </a:r>
            <a:r>
              <a:rPr lang="es-ES" dirty="0"/>
              <a:t> Semánticos</a:t>
            </a:r>
          </a:p>
        </p:txBody>
      </p:sp>
    </p:spTree>
    <p:extLst>
      <p:ext uri="{BB962C8B-B14F-4D97-AF65-F5344CB8AC3E}">
        <p14:creationId xmlns:p14="http://schemas.microsoft.com/office/powerpoint/2010/main" val="673297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95D0ED-5725-4F36-A0F4-4532D29645B1}"/>
              </a:ext>
            </a:extLst>
          </p:cNvPr>
          <p:cNvSpPr>
            <a:spLocks noGrp="1"/>
          </p:cNvSpPr>
          <p:nvPr>
            <p:ph type="body" sz="quarter" idx="12"/>
          </p:nvPr>
        </p:nvSpPr>
        <p:spPr/>
        <p:txBody>
          <a:bodyPr/>
          <a:lstStyle/>
          <a:p>
            <a:r>
              <a:rPr lang="en-US" dirty="0" err="1"/>
              <a:t>Configuración</a:t>
            </a:r>
            <a:r>
              <a:rPr lang="en-US" dirty="0"/>
              <a:t> </a:t>
            </a:r>
            <a:r>
              <a:rPr lang="en-US" dirty="0" err="1"/>
              <a:t>en</a:t>
            </a:r>
            <a:r>
              <a:rPr lang="en-US" dirty="0"/>
              <a:t> GIT</a:t>
            </a:r>
          </a:p>
        </p:txBody>
      </p:sp>
      <p:sp>
        <p:nvSpPr>
          <p:cNvPr id="3" name="Text Placeholder 2">
            <a:extLst>
              <a:ext uri="{FF2B5EF4-FFF2-40B4-BE49-F238E27FC236}">
                <a16:creationId xmlns:a16="http://schemas.microsoft.com/office/drawing/2014/main" id="{9BA7F162-3DE0-4A57-B324-6A3C6EDE940D}"/>
              </a:ext>
            </a:extLst>
          </p:cNvPr>
          <p:cNvSpPr>
            <a:spLocks noGrp="1"/>
          </p:cNvSpPr>
          <p:nvPr>
            <p:ph type="body" sz="quarter" idx="13"/>
          </p:nvPr>
        </p:nvSpPr>
        <p:spPr/>
        <p:txBody>
          <a:bodyPr/>
          <a:lstStyle/>
          <a:p>
            <a:r>
              <a:rPr lang="en-US" dirty="0"/>
              <a:t>“Los </a:t>
            </a:r>
            <a:r>
              <a:rPr lang="en-US" dirty="0" err="1"/>
              <a:t>desarrolladores</a:t>
            </a:r>
            <a:r>
              <a:rPr lang="en-US" dirty="0"/>
              <a:t> </a:t>
            </a:r>
            <a:r>
              <a:rPr lang="en-US" dirty="0" err="1"/>
              <a:t>somos</a:t>
            </a:r>
            <a:r>
              <a:rPr lang="en-US" dirty="0"/>
              <a:t> los </a:t>
            </a:r>
            <a:r>
              <a:rPr lang="en-US" dirty="0" err="1"/>
              <a:t>responsables</a:t>
            </a:r>
            <a:r>
              <a:rPr lang="en-US" dirty="0"/>
              <a:t> de que </a:t>
            </a:r>
            <a:r>
              <a:rPr lang="en-US" dirty="0" err="1"/>
              <a:t>haya</a:t>
            </a:r>
            <a:r>
              <a:rPr lang="en-US" dirty="0"/>
              <a:t> una </a:t>
            </a:r>
            <a:r>
              <a:rPr lang="en-US" dirty="0" err="1"/>
              <a:t>buena</a:t>
            </a:r>
            <a:r>
              <a:rPr lang="en-US" dirty="0"/>
              <a:t> </a:t>
            </a:r>
            <a:r>
              <a:rPr lang="en-US" dirty="0" err="1"/>
              <a:t>historia</a:t>
            </a:r>
            <a:r>
              <a:rPr lang="en-US" dirty="0"/>
              <a:t> de Git </a:t>
            </a:r>
            <a:r>
              <a:rPr lang="en-US" dirty="0" err="1"/>
              <a:t>en</a:t>
            </a:r>
            <a:r>
              <a:rPr lang="en-US" dirty="0"/>
              <a:t> </a:t>
            </a:r>
            <a:r>
              <a:rPr lang="en-US" dirty="0" err="1"/>
              <a:t>el</a:t>
            </a:r>
            <a:r>
              <a:rPr lang="en-US" dirty="0"/>
              <a:t> </a:t>
            </a:r>
            <a:r>
              <a:rPr lang="en-US" dirty="0" err="1"/>
              <a:t>proyecto</a:t>
            </a:r>
            <a:r>
              <a:rPr lang="en-US" dirty="0"/>
              <a:t>”</a:t>
            </a:r>
          </a:p>
        </p:txBody>
      </p:sp>
      <p:sp>
        <p:nvSpPr>
          <p:cNvPr id="4" name="Text Placeholder 3">
            <a:extLst>
              <a:ext uri="{FF2B5EF4-FFF2-40B4-BE49-F238E27FC236}">
                <a16:creationId xmlns:a16="http://schemas.microsoft.com/office/drawing/2014/main" id="{BEE1563E-ABEA-423F-BC96-B20680305F4C}"/>
              </a:ext>
            </a:extLst>
          </p:cNvPr>
          <p:cNvSpPr>
            <a:spLocks noGrp="1"/>
          </p:cNvSpPr>
          <p:nvPr>
            <p:ph type="body" sz="quarter" idx="14"/>
          </p:nvPr>
        </p:nvSpPr>
        <p:spPr/>
        <p:txBody>
          <a:bodyPr/>
          <a:lstStyle/>
          <a:p>
            <a:r>
              <a:rPr lang="en-US" sz="1800" dirty="0" err="1"/>
              <a:t>Estrategia</a:t>
            </a:r>
            <a:r>
              <a:rPr lang="en-US" sz="1800" dirty="0"/>
              <a:t> de </a:t>
            </a:r>
            <a:r>
              <a:rPr lang="en-US" sz="1800" dirty="0" err="1"/>
              <a:t>ramas</a:t>
            </a:r>
            <a:endParaRPr lang="en-US" sz="1800" dirty="0"/>
          </a:p>
          <a:p>
            <a:r>
              <a:rPr lang="en-US" sz="1800" dirty="0" err="1"/>
              <a:t>Definir</a:t>
            </a:r>
            <a:r>
              <a:rPr lang="en-US" sz="1800" dirty="0"/>
              <a:t> Rama por </a:t>
            </a:r>
            <a:r>
              <a:rPr lang="en-US" sz="1800" dirty="0" err="1"/>
              <a:t>defecto</a:t>
            </a:r>
            <a:endParaRPr lang="en-US" sz="1800" dirty="0"/>
          </a:p>
          <a:p>
            <a:r>
              <a:rPr lang="en-US" sz="1800" dirty="0"/>
              <a:t>develop/main/master con </a:t>
            </a:r>
            <a:r>
              <a:rPr lang="en-US" sz="1800" dirty="0" err="1"/>
              <a:t>historia</a:t>
            </a:r>
            <a:r>
              <a:rPr lang="en-US" sz="1800" dirty="0"/>
              <a:t> lineal</a:t>
            </a:r>
          </a:p>
          <a:p>
            <a:r>
              <a:rPr lang="en-US" sz="1800" dirty="0" err="1"/>
              <a:t>Tipos</a:t>
            </a:r>
            <a:r>
              <a:rPr lang="en-US" sz="1800" dirty="0"/>
              <a:t> de commits</a:t>
            </a:r>
          </a:p>
          <a:p>
            <a:r>
              <a:rPr lang="en-US" sz="1800" dirty="0"/>
              <a:t>No </a:t>
            </a:r>
            <a:r>
              <a:rPr lang="en-US" sz="1800" dirty="0" err="1"/>
              <a:t>poder</a:t>
            </a:r>
            <a:r>
              <a:rPr lang="en-US" sz="1800" dirty="0"/>
              <a:t> </a:t>
            </a:r>
            <a:r>
              <a:rPr lang="en-US" sz="1800" dirty="0" err="1"/>
              <a:t>hacer</a:t>
            </a:r>
            <a:r>
              <a:rPr lang="en-US" sz="1800" dirty="0"/>
              <a:t> push a </a:t>
            </a:r>
            <a:r>
              <a:rPr lang="en-US" sz="1800" dirty="0" err="1"/>
              <a:t>ramas</a:t>
            </a:r>
            <a:r>
              <a:rPr lang="en-US" sz="1800" dirty="0"/>
              <a:t> develop/main/master</a:t>
            </a:r>
          </a:p>
          <a:p>
            <a:r>
              <a:rPr lang="en-US" sz="1800" dirty="0"/>
              <a:t>Commits </a:t>
            </a:r>
            <a:r>
              <a:rPr lang="en-US" sz="1800" dirty="0" err="1"/>
              <a:t>Semanticos</a:t>
            </a:r>
            <a:endParaRPr lang="en-US" sz="1800" dirty="0"/>
          </a:p>
          <a:p>
            <a:r>
              <a:rPr lang="en-US" sz="1800" dirty="0"/>
              <a:t>Pull Requests</a:t>
            </a:r>
          </a:p>
          <a:p>
            <a:endParaRPr lang="en-US" dirty="0"/>
          </a:p>
        </p:txBody>
      </p:sp>
      <p:pic>
        <p:nvPicPr>
          <p:cNvPr id="10" name="Picture 9">
            <a:extLst>
              <a:ext uri="{FF2B5EF4-FFF2-40B4-BE49-F238E27FC236}">
                <a16:creationId xmlns:a16="http://schemas.microsoft.com/office/drawing/2014/main" id="{75A75342-DE14-49B9-BBA1-314B72E8866C}"/>
              </a:ext>
            </a:extLst>
          </p:cNvPr>
          <p:cNvPicPr>
            <a:picLocks noChangeAspect="1"/>
          </p:cNvPicPr>
          <p:nvPr/>
        </p:nvPicPr>
        <p:blipFill>
          <a:blip r:embed="rId2"/>
          <a:stretch>
            <a:fillRect/>
          </a:stretch>
        </p:blipFill>
        <p:spPr>
          <a:xfrm>
            <a:off x="9028060" y="2242659"/>
            <a:ext cx="971686" cy="4020111"/>
          </a:xfrm>
          <a:prstGeom prst="rect">
            <a:avLst/>
          </a:prstGeom>
        </p:spPr>
      </p:pic>
      <p:pic>
        <p:nvPicPr>
          <p:cNvPr id="12" name="Picture 11">
            <a:extLst>
              <a:ext uri="{FF2B5EF4-FFF2-40B4-BE49-F238E27FC236}">
                <a16:creationId xmlns:a16="http://schemas.microsoft.com/office/drawing/2014/main" id="{7D185B85-C86C-479C-9C5B-06E9EDD6369A}"/>
              </a:ext>
            </a:extLst>
          </p:cNvPr>
          <p:cNvPicPr>
            <a:picLocks noChangeAspect="1"/>
          </p:cNvPicPr>
          <p:nvPr/>
        </p:nvPicPr>
        <p:blipFill>
          <a:blip r:embed="rId3"/>
          <a:stretch>
            <a:fillRect/>
          </a:stretch>
        </p:blipFill>
        <p:spPr>
          <a:xfrm>
            <a:off x="10642257" y="1961633"/>
            <a:ext cx="495369" cy="4582164"/>
          </a:xfrm>
          <a:prstGeom prst="rect">
            <a:avLst/>
          </a:prstGeom>
        </p:spPr>
      </p:pic>
      <p:grpSp>
        <p:nvGrpSpPr>
          <p:cNvPr id="17" name="Group 16">
            <a:extLst>
              <a:ext uri="{FF2B5EF4-FFF2-40B4-BE49-F238E27FC236}">
                <a16:creationId xmlns:a16="http://schemas.microsoft.com/office/drawing/2014/main" id="{247106AA-B307-4294-9354-0EF61E5B6B69}"/>
              </a:ext>
            </a:extLst>
          </p:cNvPr>
          <p:cNvGrpSpPr/>
          <p:nvPr/>
        </p:nvGrpSpPr>
        <p:grpSpPr>
          <a:xfrm>
            <a:off x="8711269" y="3594761"/>
            <a:ext cx="1474200" cy="1469520"/>
            <a:chOff x="8691263" y="3142000"/>
            <a:chExt cx="1474200" cy="1469520"/>
          </a:xfrm>
        </p:grpSpPr>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00E6CD52-E73E-4472-9255-D5A1549BC88E}"/>
                    </a:ext>
                  </a:extLst>
                </p14:cNvPr>
                <p14:cNvContentPartPr/>
                <p14:nvPr/>
              </p14:nvContentPartPr>
              <p14:xfrm>
                <a:off x="8717183" y="3142000"/>
                <a:ext cx="1448280" cy="1428480"/>
              </p14:xfrm>
            </p:contentPart>
          </mc:Choice>
          <mc:Fallback xmlns="">
            <p:pic>
              <p:nvPicPr>
                <p:cNvPr id="15" name="Ink 14">
                  <a:extLst>
                    <a:ext uri="{FF2B5EF4-FFF2-40B4-BE49-F238E27FC236}">
                      <a16:creationId xmlns:a16="http://schemas.microsoft.com/office/drawing/2014/main" id="{00E6CD52-E73E-4472-9255-D5A1549BC88E}"/>
                    </a:ext>
                  </a:extLst>
                </p:cNvPr>
                <p:cNvPicPr/>
                <p:nvPr/>
              </p:nvPicPr>
              <p:blipFill>
                <a:blip r:embed="rId5"/>
                <a:stretch>
                  <a:fillRect/>
                </a:stretch>
              </p:blipFill>
              <p:spPr>
                <a:xfrm>
                  <a:off x="8681183" y="3106360"/>
                  <a:ext cx="1519920" cy="1500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5E987D5B-E7E4-4D4C-8973-CE6DB2D4DA4E}"/>
                    </a:ext>
                  </a:extLst>
                </p14:cNvPr>
                <p14:cNvContentPartPr/>
                <p14:nvPr/>
              </p14:nvContentPartPr>
              <p14:xfrm>
                <a:off x="8691263" y="3187000"/>
                <a:ext cx="1418760" cy="1424520"/>
              </p14:xfrm>
            </p:contentPart>
          </mc:Choice>
          <mc:Fallback xmlns="">
            <p:pic>
              <p:nvPicPr>
                <p:cNvPr id="16" name="Ink 15">
                  <a:extLst>
                    <a:ext uri="{FF2B5EF4-FFF2-40B4-BE49-F238E27FC236}">
                      <a16:creationId xmlns:a16="http://schemas.microsoft.com/office/drawing/2014/main" id="{5E987D5B-E7E4-4D4C-8973-CE6DB2D4DA4E}"/>
                    </a:ext>
                  </a:extLst>
                </p:cNvPr>
                <p:cNvPicPr/>
                <p:nvPr/>
              </p:nvPicPr>
              <p:blipFill>
                <a:blip r:embed="rId7"/>
                <a:stretch>
                  <a:fillRect/>
                </a:stretch>
              </p:blipFill>
              <p:spPr>
                <a:xfrm>
                  <a:off x="8655263" y="3151000"/>
                  <a:ext cx="1490400" cy="1496160"/>
                </a:xfrm>
                <a:prstGeom prst="rect">
                  <a:avLst/>
                </a:prstGeom>
              </p:spPr>
            </p:pic>
          </mc:Fallback>
        </mc:AlternateContent>
      </p:grpSp>
      <p:sp>
        <p:nvSpPr>
          <p:cNvPr id="26" name="TextBox 25">
            <a:extLst>
              <a:ext uri="{FF2B5EF4-FFF2-40B4-BE49-F238E27FC236}">
                <a16:creationId xmlns:a16="http://schemas.microsoft.com/office/drawing/2014/main" id="{6C7E42F2-EC77-4F74-8EA4-6B58B82B8026}"/>
              </a:ext>
            </a:extLst>
          </p:cNvPr>
          <p:cNvSpPr txBox="1"/>
          <p:nvPr/>
        </p:nvSpPr>
        <p:spPr>
          <a:xfrm>
            <a:off x="9718129" y="1647514"/>
            <a:ext cx="934679" cy="369332"/>
          </a:xfrm>
          <a:prstGeom prst="rect">
            <a:avLst/>
          </a:prstGeom>
          <a:noFill/>
        </p:spPr>
        <p:txBody>
          <a:bodyPr wrap="none" rtlCol="0">
            <a:spAutoFit/>
          </a:bodyPr>
          <a:lstStyle/>
          <a:p>
            <a:r>
              <a:rPr lang="en-US" dirty="0"/>
              <a:t>develop</a:t>
            </a:r>
          </a:p>
        </p:txBody>
      </p:sp>
      <mc:AlternateContent xmlns:mc="http://schemas.openxmlformats.org/markup-compatibility/2006" xmlns:p14="http://schemas.microsoft.com/office/powerpoint/2010/main">
        <mc:Choice Requires="p14">
          <p:contentPart p14:bwMode="auto" r:id="rId8">
            <p14:nvContentPartPr>
              <p14:cNvPr id="32" name="Ink 31">
                <a:extLst>
                  <a:ext uri="{FF2B5EF4-FFF2-40B4-BE49-F238E27FC236}">
                    <a16:creationId xmlns:a16="http://schemas.microsoft.com/office/drawing/2014/main" id="{357C3AB1-7906-4E29-9879-8A3B082E8196}"/>
                  </a:ext>
                </a:extLst>
              </p14:cNvPr>
              <p14:cNvContentPartPr/>
              <p14:nvPr/>
            </p14:nvContentPartPr>
            <p14:xfrm>
              <a:off x="11098034" y="3835834"/>
              <a:ext cx="963720" cy="833760"/>
            </p14:xfrm>
          </p:contentPart>
        </mc:Choice>
        <mc:Fallback xmlns="">
          <p:pic>
            <p:nvPicPr>
              <p:cNvPr id="32" name="Ink 31">
                <a:extLst>
                  <a:ext uri="{FF2B5EF4-FFF2-40B4-BE49-F238E27FC236}">
                    <a16:creationId xmlns:a16="http://schemas.microsoft.com/office/drawing/2014/main" id="{357C3AB1-7906-4E29-9879-8A3B082E8196}"/>
                  </a:ext>
                </a:extLst>
              </p:cNvPr>
              <p:cNvPicPr/>
              <p:nvPr/>
            </p:nvPicPr>
            <p:blipFill>
              <a:blip r:embed="rId9"/>
              <a:stretch>
                <a:fillRect/>
              </a:stretch>
            </p:blipFill>
            <p:spPr>
              <a:xfrm>
                <a:off x="11062034" y="3800194"/>
                <a:ext cx="1035360" cy="905400"/>
              </a:xfrm>
              <a:prstGeom prst="rect">
                <a:avLst/>
              </a:prstGeom>
            </p:spPr>
          </p:pic>
        </mc:Fallback>
      </mc:AlternateContent>
    </p:spTree>
    <p:extLst>
      <p:ext uri="{BB962C8B-B14F-4D97-AF65-F5344CB8AC3E}">
        <p14:creationId xmlns:p14="http://schemas.microsoft.com/office/powerpoint/2010/main" val="3978460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9ECABC-2015-4949-8B90-06619FB5D6E6}"/>
              </a:ext>
            </a:extLst>
          </p:cNvPr>
          <p:cNvSpPr>
            <a:spLocks noGrp="1"/>
          </p:cNvSpPr>
          <p:nvPr>
            <p:ph type="body" sz="quarter" idx="12"/>
          </p:nvPr>
        </p:nvSpPr>
        <p:spPr/>
        <p:txBody>
          <a:bodyPr/>
          <a:lstStyle/>
          <a:p>
            <a:r>
              <a:rPr lang="en-US" dirty="0"/>
              <a:t>Commits </a:t>
            </a:r>
            <a:r>
              <a:rPr lang="en-US" dirty="0" err="1"/>
              <a:t>Semánticos</a:t>
            </a:r>
            <a:endParaRPr lang="en-US" dirty="0"/>
          </a:p>
        </p:txBody>
      </p:sp>
      <p:sp>
        <p:nvSpPr>
          <p:cNvPr id="3" name="Text Placeholder 2">
            <a:extLst>
              <a:ext uri="{FF2B5EF4-FFF2-40B4-BE49-F238E27FC236}">
                <a16:creationId xmlns:a16="http://schemas.microsoft.com/office/drawing/2014/main" id="{4B6A6FDE-525F-4602-99B0-1C649AFBC219}"/>
              </a:ext>
            </a:extLst>
          </p:cNvPr>
          <p:cNvSpPr>
            <a:spLocks noGrp="1"/>
          </p:cNvSpPr>
          <p:nvPr>
            <p:ph type="body" sz="quarter" idx="13"/>
          </p:nvPr>
        </p:nvSpPr>
        <p:spPr/>
        <p:txBody>
          <a:bodyPr/>
          <a:lstStyle/>
          <a:p>
            <a:r>
              <a:rPr lang="en-US" dirty="0" err="1"/>
              <a:t>Definición</a:t>
            </a:r>
            <a:endParaRPr lang="en-US" dirty="0"/>
          </a:p>
        </p:txBody>
      </p:sp>
      <p:sp>
        <p:nvSpPr>
          <p:cNvPr id="4" name="Text Placeholder 3">
            <a:extLst>
              <a:ext uri="{FF2B5EF4-FFF2-40B4-BE49-F238E27FC236}">
                <a16:creationId xmlns:a16="http://schemas.microsoft.com/office/drawing/2014/main" id="{6ED5D7FD-9629-4EDE-97F9-7A69B89E8EE3}"/>
              </a:ext>
            </a:extLst>
          </p:cNvPr>
          <p:cNvSpPr>
            <a:spLocks noGrp="1"/>
          </p:cNvSpPr>
          <p:nvPr>
            <p:ph type="body" sz="quarter" idx="14"/>
          </p:nvPr>
        </p:nvSpPr>
        <p:spPr>
          <a:xfrm>
            <a:off x="911224" y="3073892"/>
            <a:ext cx="7463585" cy="3477827"/>
          </a:xfrm>
        </p:spPr>
        <p:txBody>
          <a:bodyPr/>
          <a:lstStyle/>
          <a:p>
            <a:r>
              <a:rPr lang="es-ES" sz="2400" dirty="0"/>
              <a:t>Los </a:t>
            </a:r>
            <a:r>
              <a:rPr lang="es-ES" sz="2400" dirty="0" err="1"/>
              <a:t>commits</a:t>
            </a:r>
            <a:r>
              <a:rPr lang="es-ES" sz="2400" dirty="0"/>
              <a:t> semánticos son una especificación para dar significado a los mensajes de los </a:t>
            </a:r>
            <a:r>
              <a:rPr lang="es-ES" sz="2400" dirty="0" err="1"/>
              <a:t>commits</a:t>
            </a:r>
            <a:r>
              <a:rPr lang="es-ES" sz="2400" dirty="0"/>
              <a:t> haciéndolos más legibles.</a:t>
            </a:r>
          </a:p>
          <a:p>
            <a:r>
              <a:rPr lang="es-ES" sz="2400" dirty="0"/>
              <a:t>Los </a:t>
            </a:r>
            <a:r>
              <a:rPr lang="es-ES" sz="2400" dirty="0" err="1"/>
              <a:t>commits</a:t>
            </a:r>
            <a:r>
              <a:rPr lang="es-ES" sz="2400" dirty="0"/>
              <a:t> semánticos solo son necesarios al </a:t>
            </a:r>
            <a:r>
              <a:rPr lang="es-ES" sz="2400" dirty="0" err="1"/>
              <a:t>mergear</a:t>
            </a:r>
            <a:r>
              <a:rPr lang="es-ES" sz="2400" dirty="0"/>
              <a:t> a </a:t>
            </a:r>
            <a:r>
              <a:rPr lang="es-ES" sz="2400" dirty="0" err="1"/>
              <a:t>develop</a:t>
            </a:r>
            <a:r>
              <a:rPr lang="es-ES" sz="2400" dirty="0"/>
              <a:t>.</a:t>
            </a:r>
          </a:p>
          <a:p>
            <a:pPr lvl="1"/>
            <a:r>
              <a:rPr lang="es-ES" sz="2000" dirty="0"/>
              <a:t>Las ramas de </a:t>
            </a:r>
            <a:r>
              <a:rPr lang="es-ES" sz="2000" dirty="0" err="1"/>
              <a:t>feature-branches</a:t>
            </a:r>
            <a:r>
              <a:rPr lang="es-ES" sz="2000" dirty="0"/>
              <a:t> no hace falta que lleven </a:t>
            </a:r>
            <a:r>
              <a:rPr lang="es-ES" sz="2000" dirty="0" err="1"/>
              <a:t>commits</a:t>
            </a:r>
            <a:r>
              <a:rPr lang="es-ES" sz="2000" dirty="0"/>
              <a:t> semánticos, ya que se </a:t>
            </a:r>
            <a:r>
              <a:rPr lang="es-ES" sz="2000" dirty="0" err="1"/>
              <a:t>mergean</a:t>
            </a:r>
            <a:r>
              <a:rPr lang="es-ES" sz="2000" dirty="0"/>
              <a:t> y quedan en un </a:t>
            </a:r>
            <a:r>
              <a:rPr lang="es-ES" sz="2000" dirty="0" err="1"/>
              <a:t>commit</a:t>
            </a:r>
            <a:r>
              <a:rPr lang="es-ES" sz="2000" dirty="0"/>
              <a:t> (el que debe ser semántico para la historia en Git)</a:t>
            </a:r>
          </a:p>
        </p:txBody>
      </p:sp>
      <p:pic>
        <p:nvPicPr>
          <p:cNvPr id="8" name="Picture 7">
            <a:extLst>
              <a:ext uri="{FF2B5EF4-FFF2-40B4-BE49-F238E27FC236}">
                <a16:creationId xmlns:a16="http://schemas.microsoft.com/office/drawing/2014/main" id="{A1E5E930-9BD4-4102-A296-59026C367A26}"/>
              </a:ext>
            </a:extLst>
          </p:cNvPr>
          <p:cNvPicPr>
            <a:picLocks noChangeAspect="1"/>
          </p:cNvPicPr>
          <p:nvPr/>
        </p:nvPicPr>
        <p:blipFill>
          <a:blip r:embed="rId2"/>
          <a:stretch>
            <a:fillRect/>
          </a:stretch>
        </p:blipFill>
        <p:spPr>
          <a:xfrm>
            <a:off x="8481341" y="3279502"/>
            <a:ext cx="3468995" cy="1808622"/>
          </a:xfrm>
          <a:prstGeom prst="rect">
            <a:avLst/>
          </a:prstGeom>
        </p:spPr>
      </p:pic>
    </p:spTree>
    <p:extLst>
      <p:ext uri="{BB962C8B-B14F-4D97-AF65-F5344CB8AC3E}">
        <p14:creationId xmlns:p14="http://schemas.microsoft.com/office/powerpoint/2010/main" val="392154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9ECABC-2015-4949-8B90-06619FB5D6E6}"/>
              </a:ext>
            </a:extLst>
          </p:cNvPr>
          <p:cNvSpPr>
            <a:spLocks noGrp="1"/>
          </p:cNvSpPr>
          <p:nvPr>
            <p:ph type="body" sz="quarter" idx="12"/>
          </p:nvPr>
        </p:nvSpPr>
        <p:spPr/>
        <p:txBody>
          <a:bodyPr/>
          <a:lstStyle/>
          <a:p>
            <a:r>
              <a:rPr lang="en-US" dirty="0"/>
              <a:t>Commits </a:t>
            </a:r>
            <a:r>
              <a:rPr lang="en-US" dirty="0" err="1"/>
              <a:t>Semánticos</a:t>
            </a:r>
            <a:endParaRPr lang="en-US" dirty="0"/>
          </a:p>
        </p:txBody>
      </p:sp>
      <p:sp>
        <p:nvSpPr>
          <p:cNvPr id="3" name="Text Placeholder 2">
            <a:extLst>
              <a:ext uri="{FF2B5EF4-FFF2-40B4-BE49-F238E27FC236}">
                <a16:creationId xmlns:a16="http://schemas.microsoft.com/office/drawing/2014/main" id="{4B6A6FDE-525F-4602-99B0-1C649AFBC219}"/>
              </a:ext>
            </a:extLst>
          </p:cNvPr>
          <p:cNvSpPr>
            <a:spLocks noGrp="1"/>
          </p:cNvSpPr>
          <p:nvPr>
            <p:ph type="body" sz="quarter" idx="13"/>
          </p:nvPr>
        </p:nvSpPr>
        <p:spPr/>
        <p:txBody>
          <a:bodyPr/>
          <a:lstStyle/>
          <a:p>
            <a:r>
              <a:rPr lang="en-US" dirty="0"/>
              <a:t>Emojis everywhere!</a:t>
            </a:r>
          </a:p>
        </p:txBody>
      </p:sp>
      <p:sp>
        <p:nvSpPr>
          <p:cNvPr id="4" name="Text Placeholder 3">
            <a:extLst>
              <a:ext uri="{FF2B5EF4-FFF2-40B4-BE49-F238E27FC236}">
                <a16:creationId xmlns:a16="http://schemas.microsoft.com/office/drawing/2014/main" id="{6ED5D7FD-9629-4EDE-97F9-7A69B89E8EE3}"/>
              </a:ext>
            </a:extLst>
          </p:cNvPr>
          <p:cNvSpPr>
            <a:spLocks noGrp="1"/>
          </p:cNvSpPr>
          <p:nvPr>
            <p:ph type="body" sz="quarter" idx="14"/>
          </p:nvPr>
        </p:nvSpPr>
        <p:spPr>
          <a:xfrm>
            <a:off x="911224" y="3073892"/>
            <a:ext cx="7463585" cy="3637626"/>
          </a:xfrm>
        </p:spPr>
        <p:txBody>
          <a:bodyPr/>
          <a:lstStyle/>
          <a:p>
            <a:r>
              <a:rPr lang="es-ES" sz="2000" dirty="0"/>
              <a:t>Los emojis pueden ser una manera divertida de clasificar nuestros </a:t>
            </a:r>
            <a:r>
              <a:rPr lang="es-ES" sz="2000" dirty="0" err="1"/>
              <a:t>commits</a:t>
            </a:r>
            <a:r>
              <a:rPr lang="es-ES" sz="2000" dirty="0"/>
              <a:t> semánticos</a:t>
            </a:r>
          </a:p>
          <a:p>
            <a:endParaRPr lang="es-ES" sz="2000" dirty="0"/>
          </a:p>
          <a:p>
            <a:r>
              <a:rPr lang="es-ES" sz="2000" dirty="0">
                <a:hlinkClick r:id="rId2"/>
              </a:rPr>
              <a:t>https://marcoscobena.com/?i=git</a:t>
            </a:r>
            <a:endParaRPr lang="es-ES" sz="2000" dirty="0"/>
          </a:p>
          <a:p>
            <a:endParaRPr lang="es-ES" sz="2000" dirty="0"/>
          </a:p>
          <a:p>
            <a:endParaRPr lang="es-ES" sz="2000" dirty="0"/>
          </a:p>
          <a:p>
            <a:pPr marL="0" indent="0">
              <a:buNone/>
            </a:pPr>
            <a:endParaRPr lang="es-ES" sz="2000" dirty="0"/>
          </a:p>
          <a:p>
            <a:r>
              <a:rPr lang="es-ES" sz="2000" dirty="0">
                <a:hlinkClick r:id="rId3"/>
              </a:rPr>
              <a:t>https://opensource.com/article/19/2/emoji-log-git-commit-messages</a:t>
            </a:r>
            <a:endParaRPr lang="es-ES" sz="2000" dirty="0"/>
          </a:p>
        </p:txBody>
      </p:sp>
      <p:pic>
        <p:nvPicPr>
          <p:cNvPr id="10" name="Picture 9">
            <a:extLst>
              <a:ext uri="{FF2B5EF4-FFF2-40B4-BE49-F238E27FC236}">
                <a16:creationId xmlns:a16="http://schemas.microsoft.com/office/drawing/2014/main" id="{3F62C8EB-49A5-4D95-9BD4-7B9FD6ACBE3D}"/>
              </a:ext>
            </a:extLst>
          </p:cNvPr>
          <p:cNvPicPr>
            <a:picLocks noChangeAspect="1"/>
          </p:cNvPicPr>
          <p:nvPr/>
        </p:nvPicPr>
        <p:blipFill>
          <a:blip r:embed="rId4"/>
          <a:stretch>
            <a:fillRect/>
          </a:stretch>
        </p:blipFill>
        <p:spPr>
          <a:xfrm>
            <a:off x="8975403" y="1750449"/>
            <a:ext cx="2305372" cy="4801270"/>
          </a:xfrm>
          <a:prstGeom prst="rect">
            <a:avLst/>
          </a:prstGeom>
        </p:spPr>
      </p:pic>
      <p:pic>
        <p:nvPicPr>
          <p:cNvPr id="12" name="Picture 11">
            <a:extLst>
              <a:ext uri="{FF2B5EF4-FFF2-40B4-BE49-F238E27FC236}">
                <a16:creationId xmlns:a16="http://schemas.microsoft.com/office/drawing/2014/main" id="{F17F5D18-F9DB-45CC-ADC7-2F0EB646A0C3}"/>
              </a:ext>
            </a:extLst>
          </p:cNvPr>
          <p:cNvPicPr>
            <a:picLocks noChangeAspect="1"/>
          </p:cNvPicPr>
          <p:nvPr/>
        </p:nvPicPr>
        <p:blipFill>
          <a:blip r:embed="rId5"/>
          <a:stretch>
            <a:fillRect/>
          </a:stretch>
        </p:blipFill>
        <p:spPr>
          <a:xfrm>
            <a:off x="6487013" y="3593470"/>
            <a:ext cx="1686160" cy="657317"/>
          </a:xfrm>
          <a:prstGeom prst="rect">
            <a:avLst/>
          </a:prstGeom>
        </p:spPr>
      </p:pic>
      <p:pic>
        <p:nvPicPr>
          <p:cNvPr id="14" name="Picture 13">
            <a:extLst>
              <a:ext uri="{FF2B5EF4-FFF2-40B4-BE49-F238E27FC236}">
                <a16:creationId xmlns:a16="http://schemas.microsoft.com/office/drawing/2014/main" id="{743EF806-6352-48F8-A124-94DD6DB99EC7}"/>
              </a:ext>
            </a:extLst>
          </p:cNvPr>
          <p:cNvPicPr>
            <a:picLocks noChangeAspect="1"/>
          </p:cNvPicPr>
          <p:nvPr/>
        </p:nvPicPr>
        <p:blipFill>
          <a:blip r:embed="rId6"/>
          <a:stretch>
            <a:fillRect/>
          </a:stretch>
        </p:blipFill>
        <p:spPr>
          <a:xfrm>
            <a:off x="6487013" y="4250787"/>
            <a:ext cx="2200582" cy="1028844"/>
          </a:xfrm>
          <a:prstGeom prst="rect">
            <a:avLst/>
          </a:prstGeom>
        </p:spPr>
      </p:pic>
    </p:spTree>
    <p:extLst>
      <p:ext uri="{BB962C8B-B14F-4D97-AF65-F5344CB8AC3E}">
        <p14:creationId xmlns:p14="http://schemas.microsoft.com/office/powerpoint/2010/main" val="3710430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E678660D-B6F1-8543-BFC4-92A7397AE5A9}"/>
              </a:ext>
            </a:extLst>
          </p:cNvPr>
          <p:cNvSpPr>
            <a:spLocks noGrp="1"/>
          </p:cNvSpPr>
          <p:nvPr>
            <p:ph type="body" sz="quarter" idx="10"/>
          </p:nvPr>
        </p:nvSpPr>
        <p:spPr/>
        <p:txBody>
          <a:bodyPr/>
          <a:lstStyle/>
          <a:p>
            <a:r>
              <a:rPr lang="es-ES"/>
              <a:t>30.09.2</a:t>
            </a:r>
            <a:r>
              <a:rPr lang="es-ES">
                <a:solidFill>
                  <a:srgbClr val="00B5F1"/>
                </a:solidFill>
              </a:rPr>
              <a:t>0</a:t>
            </a:r>
            <a:r>
              <a:rPr lang="es-ES"/>
              <a:t>21</a:t>
            </a:r>
          </a:p>
        </p:txBody>
      </p:sp>
      <p:sp>
        <p:nvSpPr>
          <p:cNvPr id="5" name="Marcador de texto 4">
            <a:extLst>
              <a:ext uri="{FF2B5EF4-FFF2-40B4-BE49-F238E27FC236}">
                <a16:creationId xmlns:a16="http://schemas.microsoft.com/office/drawing/2014/main" id="{B19ADA15-C273-E142-9A11-3825DE4A6865}"/>
              </a:ext>
            </a:extLst>
          </p:cNvPr>
          <p:cNvSpPr>
            <a:spLocks noGrp="1"/>
          </p:cNvSpPr>
          <p:nvPr>
            <p:ph type="body" sz="quarter" idx="11"/>
          </p:nvPr>
        </p:nvSpPr>
        <p:spPr/>
        <p:txBody>
          <a:bodyPr/>
          <a:lstStyle/>
          <a:p>
            <a:r>
              <a:rPr lang="es-ES" dirty="0"/>
              <a:t>CONFIGURACIÓN DE GIT</a:t>
            </a:r>
          </a:p>
        </p:txBody>
      </p:sp>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dirty="0"/>
              <a:t>Configuración </a:t>
            </a:r>
            <a:r>
              <a:rPr lang="es-ES" dirty="0" err="1"/>
              <a:t>Pull</a:t>
            </a:r>
            <a:r>
              <a:rPr lang="es-ES" dirty="0"/>
              <a:t> </a:t>
            </a:r>
            <a:r>
              <a:rPr lang="es-ES" dirty="0" err="1"/>
              <a:t>Request</a:t>
            </a:r>
            <a:endParaRPr lang="es-ES" dirty="0"/>
          </a:p>
        </p:txBody>
      </p:sp>
    </p:spTree>
    <p:extLst>
      <p:ext uri="{BB962C8B-B14F-4D97-AF65-F5344CB8AC3E}">
        <p14:creationId xmlns:p14="http://schemas.microsoft.com/office/powerpoint/2010/main" val="1518836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9ECABC-2015-4949-8B90-06619FB5D6E6}"/>
              </a:ext>
            </a:extLst>
          </p:cNvPr>
          <p:cNvSpPr>
            <a:spLocks noGrp="1"/>
          </p:cNvSpPr>
          <p:nvPr>
            <p:ph type="body" sz="quarter" idx="12"/>
          </p:nvPr>
        </p:nvSpPr>
        <p:spPr/>
        <p:txBody>
          <a:bodyPr/>
          <a:lstStyle/>
          <a:p>
            <a:r>
              <a:rPr lang="en-US" dirty="0"/>
              <a:t>Pull Request</a:t>
            </a:r>
          </a:p>
        </p:txBody>
      </p:sp>
      <p:sp>
        <p:nvSpPr>
          <p:cNvPr id="3" name="Text Placeholder 2">
            <a:extLst>
              <a:ext uri="{FF2B5EF4-FFF2-40B4-BE49-F238E27FC236}">
                <a16:creationId xmlns:a16="http://schemas.microsoft.com/office/drawing/2014/main" id="{4B6A6FDE-525F-4602-99B0-1C649AFBC219}"/>
              </a:ext>
            </a:extLst>
          </p:cNvPr>
          <p:cNvSpPr>
            <a:spLocks noGrp="1"/>
          </p:cNvSpPr>
          <p:nvPr>
            <p:ph type="body" sz="quarter" idx="13"/>
          </p:nvPr>
        </p:nvSpPr>
        <p:spPr/>
        <p:txBody>
          <a:bodyPr/>
          <a:lstStyle/>
          <a:p>
            <a:r>
              <a:rPr lang="en-US" dirty="0" err="1"/>
              <a:t>Revisión</a:t>
            </a:r>
            <a:endParaRPr lang="en-US" dirty="0"/>
          </a:p>
        </p:txBody>
      </p:sp>
      <p:sp>
        <p:nvSpPr>
          <p:cNvPr id="4" name="Text Placeholder 3">
            <a:extLst>
              <a:ext uri="{FF2B5EF4-FFF2-40B4-BE49-F238E27FC236}">
                <a16:creationId xmlns:a16="http://schemas.microsoft.com/office/drawing/2014/main" id="{6ED5D7FD-9629-4EDE-97F9-7A69B89E8EE3}"/>
              </a:ext>
            </a:extLst>
          </p:cNvPr>
          <p:cNvSpPr>
            <a:spLocks noGrp="1"/>
          </p:cNvSpPr>
          <p:nvPr>
            <p:ph type="body" sz="quarter" idx="14"/>
          </p:nvPr>
        </p:nvSpPr>
        <p:spPr>
          <a:xfrm>
            <a:off x="911225" y="3073892"/>
            <a:ext cx="9733102" cy="3477827"/>
          </a:xfrm>
        </p:spPr>
        <p:txBody>
          <a:bodyPr/>
          <a:lstStyle/>
          <a:p>
            <a:r>
              <a:rPr lang="es-ES" sz="2400" dirty="0"/>
              <a:t>"La velocidad de tu equipo es igual a la velocidad del último revisor de las </a:t>
            </a:r>
            <a:r>
              <a:rPr lang="es-ES" sz="2400" dirty="0" err="1"/>
              <a:t>PRs</a:t>
            </a:r>
            <a:r>
              <a:rPr lang="es-ES" sz="2400" dirty="0"/>
              <a:t>“</a:t>
            </a:r>
          </a:p>
          <a:p>
            <a:pPr lvl="1"/>
            <a:r>
              <a:rPr lang="es-ES" sz="1800" dirty="0"/>
              <a:t>Es la velocidad a la que se </a:t>
            </a:r>
            <a:r>
              <a:rPr lang="es-ES" sz="1800" dirty="0" err="1"/>
              <a:t>mergea</a:t>
            </a:r>
            <a:r>
              <a:rPr lang="es-ES" sz="1800" dirty="0"/>
              <a:t> tu código a tu rama principal</a:t>
            </a:r>
          </a:p>
          <a:p>
            <a:r>
              <a:rPr lang="es-ES" sz="2400" dirty="0"/>
              <a:t>Es importante encontrar el perfecto equilibrio de tu equipo para la configuración de los Revisores de la </a:t>
            </a:r>
            <a:r>
              <a:rPr lang="es-ES" sz="2400" dirty="0" err="1"/>
              <a:t>Pull</a:t>
            </a:r>
            <a:r>
              <a:rPr lang="es-ES" sz="2400" dirty="0"/>
              <a:t> </a:t>
            </a:r>
            <a:r>
              <a:rPr lang="es-ES" sz="2400" dirty="0" err="1"/>
              <a:t>Request</a:t>
            </a:r>
            <a:endParaRPr lang="es-ES" sz="2400" dirty="0"/>
          </a:p>
          <a:p>
            <a:pPr lvl="1"/>
            <a:r>
              <a:rPr lang="es-ES" sz="1800" b="1" dirty="0"/>
              <a:t>El revisor más importante de una PR es el revisor automático</a:t>
            </a:r>
            <a:r>
              <a:rPr lang="es-ES" sz="1800" dirty="0"/>
              <a:t>. (compilar + test)</a:t>
            </a:r>
          </a:p>
          <a:p>
            <a:r>
              <a:rPr lang="es-ES" sz="2400" dirty="0"/>
              <a:t>La revisión de una PR no debería durar más de 5 minutos</a:t>
            </a:r>
          </a:p>
          <a:p>
            <a:pPr lvl="1"/>
            <a:r>
              <a:rPr lang="es-ES" sz="1800" b="1" dirty="0"/>
              <a:t>Haz más </a:t>
            </a:r>
            <a:r>
              <a:rPr lang="es-ES" sz="1800" b="1" dirty="0" err="1"/>
              <a:t>code</a:t>
            </a:r>
            <a:r>
              <a:rPr lang="es-ES" sz="1800" b="1" dirty="0"/>
              <a:t> </a:t>
            </a:r>
            <a:r>
              <a:rPr lang="es-ES" sz="1800" b="1" dirty="0" err="1"/>
              <a:t>review</a:t>
            </a:r>
            <a:r>
              <a:rPr lang="es-ES" sz="1800" b="1" dirty="0"/>
              <a:t> con tu compañero en lugar de revisar </a:t>
            </a:r>
            <a:r>
              <a:rPr lang="es-ES" sz="1800" b="1" dirty="0" err="1"/>
              <a:t>PRs</a:t>
            </a:r>
            <a:r>
              <a:rPr lang="es-ES" sz="1800" b="1" dirty="0"/>
              <a:t> mucho tiempo</a:t>
            </a:r>
            <a:r>
              <a:rPr lang="es-ES" sz="1800" dirty="0"/>
              <a:t>.</a:t>
            </a:r>
          </a:p>
          <a:p>
            <a:pPr lvl="1"/>
            <a:endParaRPr lang="es-ES" sz="2000" dirty="0"/>
          </a:p>
          <a:p>
            <a:pPr lvl="1"/>
            <a:endParaRPr lang="es-ES" sz="1600" dirty="0"/>
          </a:p>
        </p:txBody>
      </p:sp>
    </p:spTree>
    <p:extLst>
      <p:ext uri="{BB962C8B-B14F-4D97-AF65-F5344CB8AC3E}">
        <p14:creationId xmlns:p14="http://schemas.microsoft.com/office/powerpoint/2010/main" val="3852645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9ECABC-2015-4949-8B90-06619FB5D6E6}"/>
              </a:ext>
            </a:extLst>
          </p:cNvPr>
          <p:cNvSpPr>
            <a:spLocks noGrp="1"/>
          </p:cNvSpPr>
          <p:nvPr>
            <p:ph type="body" sz="quarter" idx="12"/>
          </p:nvPr>
        </p:nvSpPr>
        <p:spPr/>
        <p:txBody>
          <a:bodyPr/>
          <a:lstStyle/>
          <a:p>
            <a:r>
              <a:rPr lang="en-US" dirty="0"/>
              <a:t>Pull Request</a:t>
            </a:r>
          </a:p>
        </p:txBody>
      </p:sp>
      <p:sp>
        <p:nvSpPr>
          <p:cNvPr id="3" name="Text Placeholder 2">
            <a:extLst>
              <a:ext uri="{FF2B5EF4-FFF2-40B4-BE49-F238E27FC236}">
                <a16:creationId xmlns:a16="http://schemas.microsoft.com/office/drawing/2014/main" id="{4B6A6FDE-525F-4602-99B0-1C649AFBC219}"/>
              </a:ext>
            </a:extLst>
          </p:cNvPr>
          <p:cNvSpPr>
            <a:spLocks noGrp="1"/>
          </p:cNvSpPr>
          <p:nvPr>
            <p:ph type="body" sz="quarter" idx="13"/>
          </p:nvPr>
        </p:nvSpPr>
        <p:spPr/>
        <p:txBody>
          <a:bodyPr/>
          <a:lstStyle/>
          <a:p>
            <a:r>
              <a:rPr lang="en-US" dirty="0" err="1"/>
              <a:t>Revisión</a:t>
            </a:r>
            <a:endParaRPr lang="en-US" dirty="0"/>
          </a:p>
        </p:txBody>
      </p:sp>
      <p:sp>
        <p:nvSpPr>
          <p:cNvPr id="4" name="Text Placeholder 3">
            <a:extLst>
              <a:ext uri="{FF2B5EF4-FFF2-40B4-BE49-F238E27FC236}">
                <a16:creationId xmlns:a16="http://schemas.microsoft.com/office/drawing/2014/main" id="{6ED5D7FD-9629-4EDE-97F9-7A69B89E8EE3}"/>
              </a:ext>
            </a:extLst>
          </p:cNvPr>
          <p:cNvSpPr>
            <a:spLocks noGrp="1"/>
          </p:cNvSpPr>
          <p:nvPr>
            <p:ph type="body" sz="quarter" idx="14"/>
          </p:nvPr>
        </p:nvSpPr>
        <p:spPr>
          <a:xfrm>
            <a:off x="911225" y="3073892"/>
            <a:ext cx="9733102" cy="3477827"/>
          </a:xfrm>
        </p:spPr>
        <p:txBody>
          <a:bodyPr/>
          <a:lstStyle/>
          <a:p>
            <a:pPr marL="457200" lvl="1" indent="0">
              <a:buNone/>
            </a:pPr>
            <a:endParaRPr lang="es-ES" sz="2000" dirty="0"/>
          </a:p>
          <a:p>
            <a:pPr lvl="1"/>
            <a:endParaRPr lang="es-ES" sz="1600" dirty="0"/>
          </a:p>
        </p:txBody>
      </p:sp>
      <p:pic>
        <p:nvPicPr>
          <p:cNvPr id="6" name="Picture 5">
            <a:extLst>
              <a:ext uri="{FF2B5EF4-FFF2-40B4-BE49-F238E27FC236}">
                <a16:creationId xmlns:a16="http://schemas.microsoft.com/office/drawing/2014/main" id="{B11F07A2-7783-4299-922B-1D296F86E761}"/>
              </a:ext>
            </a:extLst>
          </p:cNvPr>
          <p:cNvPicPr>
            <a:picLocks noChangeAspect="1"/>
          </p:cNvPicPr>
          <p:nvPr/>
        </p:nvPicPr>
        <p:blipFill>
          <a:blip r:embed="rId2"/>
          <a:stretch>
            <a:fillRect/>
          </a:stretch>
        </p:blipFill>
        <p:spPr>
          <a:xfrm>
            <a:off x="1739600" y="3073892"/>
            <a:ext cx="7926757" cy="2477111"/>
          </a:xfrm>
          <a:prstGeom prst="rect">
            <a:avLst/>
          </a:prstGeom>
        </p:spPr>
      </p:pic>
    </p:spTree>
    <p:extLst>
      <p:ext uri="{BB962C8B-B14F-4D97-AF65-F5344CB8AC3E}">
        <p14:creationId xmlns:p14="http://schemas.microsoft.com/office/powerpoint/2010/main" val="3278532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9ECABC-2015-4949-8B90-06619FB5D6E6}"/>
              </a:ext>
            </a:extLst>
          </p:cNvPr>
          <p:cNvSpPr>
            <a:spLocks noGrp="1"/>
          </p:cNvSpPr>
          <p:nvPr>
            <p:ph type="body" sz="quarter" idx="12"/>
          </p:nvPr>
        </p:nvSpPr>
        <p:spPr/>
        <p:txBody>
          <a:bodyPr/>
          <a:lstStyle/>
          <a:p>
            <a:r>
              <a:rPr lang="en-US" dirty="0"/>
              <a:t>Pull Request</a:t>
            </a:r>
          </a:p>
        </p:txBody>
      </p:sp>
      <p:sp>
        <p:nvSpPr>
          <p:cNvPr id="3" name="Text Placeholder 2">
            <a:extLst>
              <a:ext uri="{FF2B5EF4-FFF2-40B4-BE49-F238E27FC236}">
                <a16:creationId xmlns:a16="http://schemas.microsoft.com/office/drawing/2014/main" id="{4B6A6FDE-525F-4602-99B0-1C649AFBC219}"/>
              </a:ext>
            </a:extLst>
          </p:cNvPr>
          <p:cNvSpPr>
            <a:spLocks noGrp="1"/>
          </p:cNvSpPr>
          <p:nvPr>
            <p:ph type="body" sz="quarter" idx="13"/>
          </p:nvPr>
        </p:nvSpPr>
        <p:spPr/>
        <p:txBody>
          <a:bodyPr/>
          <a:lstStyle/>
          <a:p>
            <a:r>
              <a:rPr lang="en-US" dirty="0" err="1"/>
              <a:t>Obligatorio</a:t>
            </a:r>
            <a:endParaRPr lang="en-US" dirty="0"/>
          </a:p>
        </p:txBody>
      </p:sp>
      <p:sp>
        <p:nvSpPr>
          <p:cNvPr id="4" name="Text Placeholder 3">
            <a:extLst>
              <a:ext uri="{FF2B5EF4-FFF2-40B4-BE49-F238E27FC236}">
                <a16:creationId xmlns:a16="http://schemas.microsoft.com/office/drawing/2014/main" id="{6ED5D7FD-9629-4EDE-97F9-7A69B89E8EE3}"/>
              </a:ext>
            </a:extLst>
          </p:cNvPr>
          <p:cNvSpPr>
            <a:spLocks noGrp="1"/>
          </p:cNvSpPr>
          <p:nvPr>
            <p:ph type="body" sz="quarter" idx="14"/>
          </p:nvPr>
        </p:nvSpPr>
        <p:spPr>
          <a:xfrm>
            <a:off x="911225" y="3073892"/>
            <a:ext cx="9733102" cy="3477827"/>
          </a:xfrm>
        </p:spPr>
        <p:txBody>
          <a:bodyPr/>
          <a:lstStyle/>
          <a:p>
            <a:r>
              <a:rPr lang="es-ES" sz="2400" dirty="0"/>
              <a:t>Enlazar una tarea a cada </a:t>
            </a:r>
            <a:r>
              <a:rPr lang="es-ES" sz="2400" dirty="0" err="1"/>
              <a:t>Pull</a:t>
            </a:r>
            <a:r>
              <a:rPr lang="es-ES" sz="2400" dirty="0"/>
              <a:t> </a:t>
            </a:r>
            <a:r>
              <a:rPr lang="es-ES" sz="2400" dirty="0" err="1"/>
              <a:t>Request</a:t>
            </a:r>
            <a:endParaRPr lang="es-ES" sz="2400" dirty="0"/>
          </a:p>
          <a:p>
            <a:r>
              <a:rPr lang="es-ES" sz="2400" dirty="0"/>
              <a:t>Pasar una </a:t>
            </a:r>
            <a:r>
              <a:rPr lang="es-ES" sz="2400" dirty="0" err="1"/>
              <a:t>Build</a:t>
            </a:r>
            <a:r>
              <a:rPr lang="es-ES" sz="2400" dirty="0"/>
              <a:t> para tener un revisor automático</a:t>
            </a:r>
          </a:p>
          <a:p>
            <a:r>
              <a:rPr lang="es-ES" sz="2400" dirty="0"/>
              <a:t>Tener un flujo de Resolución de Comentarios claro</a:t>
            </a:r>
          </a:p>
          <a:p>
            <a:pPr lvl="1"/>
            <a:r>
              <a:rPr lang="es-ES" sz="2000" dirty="0"/>
              <a:t>Es importante dar </a:t>
            </a:r>
            <a:r>
              <a:rPr lang="es-ES" sz="2000" dirty="0" err="1"/>
              <a:t>feedback</a:t>
            </a:r>
            <a:r>
              <a:rPr lang="es-ES" sz="2000" dirty="0"/>
              <a:t> constructivo</a:t>
            </a:r>
            <a:endParaRPr lang="es-ES" sz="2400" dirty="0"/>
          </a:p>
          <a:p>
            <a:r>
              <a:rPr lang="es-ES" sz="2400" dirty="0"/>
              <a:t>Ser ágiles en la comunicación al equipo de una Nueva </a:t>
            </a:r>
            <a:r>
              <a:rPr lang="es-ES" sz="2400" dirty="0" err="1"/>
              <a:t>Pull</a:t>
            </a:r>
            <a:r>
              <a:rPr lang="es-ES" sz="2400" dirty="0"/>
              <a:t> </a:t>
            </a:r>
            <a:r>
              <a:rPr lang="es-ES" sz="2400" dirty="0" err="1"/>
              <a:t>Request</a:t>
            </a:r>
            <a:r>
              <a:rPr lang="es-ES" sz="2400" dirty="0"/>
              <a:t> (Canal de </a:t>
            </a:r>
            <a:r>
              <a:rPr lang="es-ES" sz="2400" dirty="0" err="1"/>
              <a:t>Teams</a:t>
            </a:r>
            <a:r>
              <a:rPr lang="es-ES" sz="2400" dirty="0"/>
              <a:t> por </a:t>
            </a:r>
            <a:r>
              <a:rPr lang="es-ES" sz="2400" dirty="0" err="1"/>
              <a:t>ej</a:t>
            </a:r>
            <a:r>
              <a:rPr lang="es-ES" sz="2400" dirty="0"/>
              <a:t>)</a:t>
            </a:r>
            <a:endParaRPr lang="es-ES" sz="1800" dirty="0"/>
          </a:p>
          <a:p>
            <a:pPr lvl="1"/>
            <a:endParaRPr lang="es-ES" sz="2000" dirty="0"/>
          </a:p>
          <a:p>
            <a:pPr lvl="1"/>
            <a:endParaRPr lang="es-ES" sz="1600" dirty="0"/>
          </a:p>
        </p:txBody>
      </p:sp>
    </p:spTree>
    <p:extLst>
      <p:ext uri="{BB962C8B-B14F-4D97-AF65-F5344CB8AC3E}">
        <p14:creationId xmlns:p14="http://schemas.microsoft.com/office/powerpoint/2010/main" val="3738732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E678660D-B6F1-8543-BFC4-92A7397AE5A9}"/>
              </a:ext>
            </a:extLst>
          </p:cNvPr>
          <p:cNvSpPr>
            <a:spLocks noGrp="1"/>
          </p:cNvSpPr>
          <p:nvPr>
            <p:ph type="body" sz="quarter" idx="10"/>
          </p:nvPr>
        </p:nvSpPr>
        <p:spPr/>
        <p:txBody>
          <a:bodyPr/>
          <a:lstStyle/>
          <a:p>
            <a:r>
              <a:rPr lang="es-ES"/>
              <a:t>30.09.2</a:t>
            </a:r>
            <a:r>
              <a:rPr lang="es-ES">
                <a:solidFill>
                  <a:srgbClr val="00B5F1"/>
                </a:solidFill>
              </a:rPr>
              <a:t>0</a:t>
            </a:r>
            <a:r>
              <a:rPr lang="es-ES"/>
              <a:t>21</a:t>
            </a:r>
          </a:p>
        </p:txBody>
      </p:sp>
      <p:sp>
        <p:nvSpPr>
          <p:cNvPr id="5" name="Marcador de texto 4">
            <a:extLst>
              <a:ext uri="{FF2B5EF4-FFF2-40B4-BE49-F238E27FC236}">
                <a16:creationId xmlns:a16="http://schemas.microsoft.com/office/drawing/2014/main" id="{B19ADA15-C273-E142-9A11-3825DE4A6865}"/>
              </a:ext>
            </a:extLst>
          </p:cNvPr>
          <p:cNvSpPr>
            <a:spLocks noGrp="1"/>
          </p:cNvSpPr>
          <p:nvPr>
            <p:ph type="body" sz="quarter" idx="11"/>
          </p:nvPr>
        </p:nvSpPr>
        <p:spPr/>
        <p:txBody>
          <a:bodyPr/>
          <a:lstStyle/>
          <a:p>
            <a:r>
              <a:rPr lang="es-ES" dirty="0"/>
              <a:t>CONFIGURACIÓN DE GIT</a:t>
            </a:r>
          </a:p>
        </p:txBody>
      </p:sp>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dirty="0"/>
              <a:t>Demo </a:t>
            </a:r>
            <a:r>
              <a:rPr lang="es-ES" dirty="0" err="1"/>
              <a:t>Pull</a:t>
            </a:r>
            <a:r>
              <a:rPr lang="es-ES" dirty="0"/>
              <a:t> </a:t>
            </a:r>
            <a:r>
              <a:rPr lang="es-ES" dirty="0" err="1"/>
              <a:t>Request</a:t>
            </a:r>
            <a:r>
              <a:rPr lang="es-ES" dirty="0"/>
              <a:t> – Azure DevOps</a:t>
            </a:r>
          </a:p>
        </p:txBody>
      </p:sp>
    </p:spTree>
    <p:extLst>
      <p:ext uri="{BB962C8B-B14F-4D97-AF65-F5344CB8AC3E}">
        <p14:creationId xmlns:p14="http://schemas.microsoft.com/office/powerpoint/2010/main" val="4026674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9ECABC-2015-4949-8B90-06619FB5D6E6}"/>
              </a:ext>
            </a:extLst>
          </p:cNvPr>
          <p:cNvSpPr>
            <a:spLocks noGrp="1"/>
          </p:cNvSpPr>
          <p:nvPr>
            <p:ph type="body" sz="quarter" idx="12"/>
          </p:nvPr>
        </p:nvSpPr>
        <p:spPr/>
        <p:txBody>
          <a:bodyPr/>
          <a:lstStyle/>
          <a:p>
            <a:r>
              <a:rPr lang="en-US" dirty="0"/>
              <a:t>Git</a:t>
            </a:r>
          </a:p>
        </p:txBody>
      </p:sp>
      <p:sp>
        <p:nvSpPr>
          <p:cNvPr id="3" name="Text Placeholder 2">
            <a:extLst>
              <a:ext uri="{FF2B5EF4-FFF2-40B4-BE49-F238E27FC236}">
                <a16:creationId xmlns:a16="http://schemas.microsoft.com/office/drawing/2014/main" id="{4B6A6FDE-525F-4602-99B0-1C649AFBC219}"/>
              </a:ext>
            </a:extLst>
          </p:cNvPr>
          <p:cNvSpPr>
            <a:spLocks noGrp="1"/>
          </p:cNvSpPr>
          <p:nvPr>
            <p:ph type="body" sz="quarter" idx="13"/>
          </p:nvPr>
        </p:nvSpPr>
        <p:spPr/>
        <p:txBody>
          <a:bodyPr/>
          <a:lstStyle/>
          <a:p>
            <a:r>
              <a:rPr lang="en-US" dirty="0" err="1"/>
              <a:t>Piensa</a:t>
            </a:r>
            <a:r>
              <a:rPr lang="en-US" dirty="0"/>
              <a:t> </a:t>
            </a:r>
            <a:r>
              <a:rPr lang="en-US" dirty="0" err="1"/>
              <a:t>en</a:t>
            </a:r>
            <a:r>
              <a:rPr lang="en-US" dirty="0"/>
              <a:t> Commits!</a:t>
            </a:r>
          </a:p>
        </p:txBody>
      </p:sp>
      <p:sp>
        <p:nvSpPr>
          <p:cNvPr id="5" name="Text Placeholder 3">
            <a:extLst>
              <a:ext uri="{FF2B5EF4-FFF2-40B4-BE49-F238E27FC236}">
                <a16:creationId xmlns:a16="http://schemas.microsoft.com/office/drawing/2014/main" id="{AAB79491-A4DF-434F-9CC1-81FBBCD7A620}"/>
              </a:ext>
            </a:extLst>
          </p:cNvPr>
          <p:cNvSpPr>
            <a:spLocks noGrp="1"/>
          </p:cNvSpPr>
          <p:nvPr>
            <p:ph type="body" sz="quarter" idx="14"/>
          </p:nvPr>
        </p:nvSpPr>
        <p:spPr>
          <a:xfrm>
            <a:off x="911225" y="3073892"/>
            <a:ext cx="9733102" cy="3477827"/>
          </a:xfrm>
        </p:spPr>
        <p:txBody>
          <a:bodyPr/>
          <a:lstStyle/>
          <a:p>
            <a:r>
              <a:rPr lang="es-ES" sz="2400" dirty="0"/>
              <a:t>Las ramas solo son punteros a </a:t>
            </a:r>
            <a:r>
              <a:rPr lang="es-ES" sz="2400" dirty="0" err="1"/>
              <a:t>commits</a:t>
            </a:r>
            <a:r>
              <a:rPr lang="es-ES" sz="2400" dirty="0"/>
              <a:t>.</a:t>
            </a:r>
          </a:p>
          <a:p>
            <a:r>
              <a:rPr lang="es-ES" sz="2400" dirty="0"/>
              <a:t>Se puede navegar con </a:t>
            </a:r>
            <a:r>
              <a:rPr lang="es-ES" sz="2400" dirty="0" err="1"/>
              <a:t>git</a:t>
            </a:r>
            <a:r>
              <a:rPr lang="es-ES" sz="2400" dirty="0"/>
              <a:t> </a:t>
            </a:r>
            <a:r>
              <a:rPr lang="es-ES" sz="2400" dirty="0" err="1"/>
              <a:t>checkout</a:t>
            </a:r>
            <a:r>
              <a:rPr lang="es-ES" sz="2400" dirty="0"/>
              <a:t> a los </a:t>
            </a:r>
            <a:r>
              <a:rPr lang="es-ES" sz="2400" dirty="0" err="1"/>
              <a:t>commits</a:t>
            </a:r>
            <a:r>
              <a:rPr lang="es-ES" sz="2400" dirty="0"/>
              <a:t> también.</a:t>
            </a:r>
          </a:p>
          <a:p>
            <a:pPr lvl="1"/>
            <a:r>
              <a:rPr lang="es-ES" sz="2000" dirty="0"/>
              <a:t>Puedes sacar el id del </a:t>
            </a:r>
            <a:r>
              <a:rPr lang="es-ES" sz="2000" dirty="0" err="1"/>
              <a:t>commit</a:t>
            </a:r>
            <a:r>
              <a:rPr lang="es-ES" sz="2000" dirty="0"/>
              <a:t> en Azure DevOps</a:t>
            </a:r>
          </a:p>
          <a:p>
            <a:r>
              <a:rPr lang="es-ES" sz="2400" dirty="0"/>
              <a:t>Si sabes a que </a:t>
            </a:r>
            <a:r>
              <a:rPr lang="es-ES" sz="2400" dirty="0" err="1"/>
              <a:t>commit</a:t>
            </a:r>
            <a:r>
              <a:rPr lang="es-ES" sz="2400" dirty="0"/>
              <a:t> quieres cambiar </a:t>
            </a:r>
            <a:r>
              <a:rPr lang="es-ES" sz="2400" dirty="0" err="1"/>
              <a:t>develop</a:t>
            </a:r>
            <a:r>
              <a:rPr lang="es-ES" sz="2400" dirty="0"/>
              <a:t>, solo tienes que eliminar </a:t>
            </a:r>
            <a:r>
              <a:rPr lang="es-ES" sz="2400" dirty="0" err="1"/>
              <a:t>develop</a:t>
            </a:r>
            <a:r>
              <a:rPr lang="es-ES" sz="2400" dirty="0"/>
              <a:t> de tu local, navegar al </a:t>
            </a:r>
            <a:r>
              <a:rPr lang="es-ES" sz="2400" dirty="0" err="1"/>
              <a:t>commit</a:t>
            </a:r>
            <a:r>
              <a:rPr lang="es-ES" sz="2400" dirty="0"/>
              <a:t> en el que quieres posicionar </a:t>
            </a:r>
            <a:r>
              <a:rPr lang="es-ES" sz="2400" dirty="0" err="1"/>
              <a:t>develop</a:t>
            </a:r>
            <a:r>
              <a:rPr lang="es-ES" sz="2400" dirty="0"/>
              <a:t> y volver a crearlo</a:t>
            </a:r>
          </a:p>
          <a:p>
            <a:pPr lvl="1"/>
            <a:r>
              <a:rPr lang="es-ES" sz="1400" dirty="0" err="1"/>
              <a:t>git</a:t>
            </a:r>
            <a:r>
              <a:rPr lang="es-ES" sz="1400" dirty="0"/>
              <a:t> </a:t>
            </a:r>
            <a:r>
              <a:rPr lang="es-ES" sz="1400" dirty="0" err="1"/>
              <a:t>branch</a:t>
            </a:r>
            <a:r>
              <a:rPr lang="es-ES" sz="1400" dirty="0"/>
              <a:t> -D </a:t>
            </a:r>
            <a:r>
              <a:rPr lang="es-ES" sz="1400" dirty="0" err="1"/>
              <a:t>develop</a:t>
            </a:r>
            <a:endParaRPr lang="es-ES" sz="1400" dirty="0"/>
          </a:p>
          <a:p>
            <a:pPr lvl="1"/>
            <a:r>
              <a:rPr lang="es-ES" sz="1400" dirty="0" err="1"/>
              <a:t>git</a:t>
            </a:r>
            <a:r>
              <a:rPr lang="es-ES" sz="1400" dirty="0"/>
              <a:t> </a:t>
            </a:r>
            <a:r>
              <a:rPr lang="es-ES" sz="1400" dirty="0" err="1"/>
              <a:t>checkout</a:t>
            </a:r>
            <a:r>
              <a:rPr lang="es-ES" sz="1400" dirty="0"/>
              <a:t> &lt;</a:t>
            </a:r>
            <a:r>
              <a:rPr lang="es-ES" sz="1400" dirty="0" err="1"/>
              <a:t>commitId</a:t>
            </a:r>
            <a:r>
              <a:rPr lang="es-ES" sz="1400" dirty="0"/>
              <a:t>&gt;</a:t>
            </a:r>
          </a:p>
          <a:p>
            <a:pPr lvl="1"/>
            <a:r>
              <a:rPr lang="es-ES" sz="1400" dirty="0" err="1"/>
              <a:t>git</a:t>
            </a:r>
            <a:r>
              <a:rPr lang="es-ES" sz="1400" dirty="0"/>
              <a:t> </a:t>
            </a:r>
            <a:r>
              <a:rPr lang="es-ES" sz="1400" dirty="0" err="1"/>
              <a:t>checkout</a:t>
            </a:r>
            <a:r>
              <a:rPr lang="es-ES" sz="1400" dirty="0"/>
              <a:t> -b </a:t>
            </a:r>
            <a:r>
              <a:rPr lang="es-ES" sz="1400" dirty="0" err="1"/>
              <a:t>develop</a:t>
            </a:r>
            <a:endParaRPr lang="es-ES" sz="1400" dirty="0"/>
          </a:p>
          <a:p>
            <a:pPr lvl="1"/>
            <a:r>
              <a:rPr lang="es-ES" sz="1400" dirty="0" err="1"/>
              <a:t>git</a:t>
            </a:r>
            <a:r>
              <a:rPr lang="es-ES" sz="1400" dirty="0"/>
              <a:t> </a:t>
            </a:r>
            <a:r>
              <a:rPr lang="es-ES" sz="1400" dirty="0" err="1"/>
              <a:t>push</a:t>
            </a:r>
            <a:r>
              <a:rPr lang="es-ES" sz="1400" dirty="0"/>
              <a:t> </a:t>
            </a:r>
            <a:r>
              <a:rPr lang="es-ES" sz="1400" dirty="0" err="1"/>
              <a:t>origin</a:t>
            </a:r>
            <a:r>
              <a:rPr lang="es-ES" sz="1400" dirty="0"/>
              <a:t> </a:t>
            </a:r>
            <a:r>
              <a:rPr lang="es-ES" sz="1400" dirty="0" err="1"/>
              <a:t>develop</a:t>
            </a:r>
            <a:endParaRPr lang="es-ES" sz="1400" dirty="0"/>
          </a:p>
          <a:p>
            <a:pPr lvl="1"/>
            <a:endParaRPr lang="es-ES" sz="2000" dirty="0"/>
          </a:p>
          <a:p>
            <a:pPr lvl="1"/>
            <a:endParaRPr lang="es-ES" sz="1600" dirty="0"/>
          </a:p>
        </p:txBody>
      </p:sp>
    </p:spTree>
    <p:extLst>
      <p:ext uri="{BB962C8B-B14F-4D97-AF65-F5344CB8AC3E}">
        <p14:creationId xmlns:p14="http://schemas.microsoft.com/office/powerpoint/2010/main" val="653613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5" y="1000348"/>
            <a:ext cx="10141474" cy="651610"/>
          </a:xfrm>
        </p:spPr>
        <p:txBody>
          <a:bodyPr/>
          <a:lstStyle/>
          <a:p>
            <a:r>
              <a:rPr lang="en-US" dirty="0"/>
              <a:t>Builds de </a:t>
            </a:r>
            <a:r>
              <a:rPr lang="en-US" dirty="0" err="1"/>
              <a:t>validación</a:t>
            </a:r>
            <a:r>
              <a:rPr lang="en-US" dirty="0"/>
              <a:t> </a:t>
            </a:r>
            <a:r>
              <a:rPr lang="en-US" dirty="0" err="1"/>
              <a:t>en</a:t>
            </a:r>
            <a:r>
              <a:rPr lang="en-US" dirty="0"/>
              <a:t> PR</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5" y="1935332"/>
            <a:ext cx="9999432" cy="4421080"/>
          </a:xfrm>
        </p:spPr>
        <p:txBody>
          <a:bodyPr/>
          <a:lstStyle/>
          <a:p>
            <a:r>
              <a:rPr lang="es-ES" dirty="0"/>
              <a:t>Obligar a cumplir ciertas normas de calidad de código</a:t>
            </a:r>
          </a:p>
          <a:p>
            <a:pPr lvl="1"/>
            <a:r>
              <a:rPr lang="en-US" dirty="0" err="1"/>
              <a:t>Compilar</a:t>
            </a:r>
            <a:endParaRPr lang="en-US" dirty="0"/>
          </a:p>
          <a:p>
            <a:pPr lvl="1"/>
            <a:r>
              <a:rPr lang="en-US" dirty="0"/>
              <a:t>Pasar los test y </a:t>
            </a:r>
            <a:r>
              <a:rPr lang="en-US" dirty="0" err="1"/>
              <a:t>cobertura</a:t>
            </a:r>
            <a:r>
              <a:rPr lang="en-US" dirty="0"/>
              <a:t> de </a:t>
            </a:r>
            <a:r>
              <a:rPr lang="en-US" dirty="0" err="1"/>
              <a:t>código</a:t>
            </a:r>
            <a:endParaRPr lang="en-US" dirty="0"/>
          </a:p>
          <a:p>
            <a:pPr lvl="1"/>
            <a:r>
              <a:rPr lang="en-US" dirty="0" err="1"/>
              <a:t>Sonarcloud</a:t>
            </a:r>
            <a:r>
              <a:rPr lang="en-US" dirty="0"/>
              <a:t>…</a:t>
            </a:r>
            <a:endParaRPr lang="en-ES" dirty="0"/>
          </a:p>
        </p:txBody>
      </p:sp>
      <p:pic>
        <p:nvPicPr>
          <p:cNvPr id="8" name="Picture 7">
            <a:extLst>
              <a:ext uri="{FF2B5EF4-FFF2-40B4-BE49-F238E27FC236}">
                <a16:creationId xmlns:a16="http://schemas.microsoft.com/office/drawing/2014/main" id="{2F80E048-D6D7-4779-8874-2F7C5A5C5B06}"/>
              </a:ext>
            </a:extLst>
          </p:cNvPr>
          <p:cNvPicPr>
            <a:picLocks noChangeAspect="1"/>
          </p:cNvPicPr>
          <p:nvPr/>
        </p:nvPicPr>
        <p:blipFill>
          <a:blip r:embed="rId2"/>
          <a:stretch>
            <a:fillRect/>
          </a:stretch>
        </p:blipFill>
        <p:spPr>
          <a:xfrm>
            <a:off x="3643281" y="3889021"/>
            <a:ext cx="3742939" cy="2641121"/>
          </a:xfrm>
          <a:prstGeom prst="rect">
            <a:avLst/>
          </a:prstGeom>
        </p:spPr>
      </p:pic>
    </p:spTree>
    <p:extLst>
      <p:ext uri="{BB962C8B-B14F-4D97-AF65-F5344CB8AC3E}">
        <p14:creationId xmlns:p14="http://schemas.microsoft.com/office/powerpoint/2010/main" val="252034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9ECABC-2015-4949-8B90-06619FB5D6E6}"/>
              </a:ext>
            </a:extLst>
          </p:cNvPr>
          <p:cNvSpPr>
            <a:spLocks noGrp="1"/>
          </p:cNvSpPr>
          <p:nvPr>
            <p:ph type="body" sz="quarter" idx="12"/>
          </p:nvPr>
        </p:nvSpPr>
        <p:spPr/>
        <p:txBody>
          <a:bodyPr/>
          <a:lstStyle/>
          <a:p>
            <a:r>
              <a:rPr lang="en-US" dirty="0"/>
              <a:t>Pull Request</a:t>
            </a:r>
          </a:p>
        </p:txBody>
      </p:sp>
      <p:sp>
        <p:nvSpPr>
          <p:cNvPr id="3" name="Text Placeholder 2">
            <a:extLst>
              <a:ext uri="{FF2B5EF4-FFF2-40B4-BE49-F238E27FC236}">
                <a16:creationId xmlns:a16="http://schemas.microsoft.com/office/drawing/2014/main" id="{4B6A6FDE-525F-4602-99B0-1C649AFBC219}"/>
              </a:ext>
            </a:extLst>
          </p:cNvPr>
          <p:cNvSpPr>
            <a:spLocks noGrp="1"/>
          </p:cNvSpPr>
          <p:nvPr>
            <p:ph type="body" sz="quarter" idx="13"/>
          </p:nvPr>
        </p:nvSpPr>
        <p:spPr/>
        <p:txBody>
          <a:bodyPr/>
          <a:lstStyle/>
          <a:p>
            <a:r>
              <a:rPr lang="en-US" dirty="0"/>
              <a:t>Build Configuration </a:t>
            </a:r>
            <a:r>
              <a:rPr lang="en-US" dirty="0" err="1"/>
              <a:t>en</a:t>
            </a:r>
            <a:r>
              <a:rPr lang="en-US" dirty="0"/>
              <a:t> Pull Requests</a:t>
            </a:r>
          </a:p>
        </p:txBody>
      </p:sp>
      <p:pic>
        <p:nvPicPr>
          <p:cNvPr id="6" name="Picture 5">
            <a:extLst>
              <a:ext uri="{FF2B5EF4-FFF2-40B4-BE49-F238E27FC236}">
                <a16:creationId xmlns:a16="http://schemas.microsoft.com/office/drawing/2014/main" id="{DE6D5E4C-93F9-43D6-9E55-D1287D8BB5C9}"/>
              </a:ext>
            </a:extLst>
          </p:cNvPr>
          <p:cNvPicPr>
            <a:picLocks noChangeAspect="1"/>
          </p:cNvPicPr>
          <p:nvPr/>
        </p:nvPicPr>
        <p:blipFill>
          <a:blip r:embed="rId2"/>
          <a:stretch>
            <a:fillRect/>
          </a:stretch>
        </p:blipFill>
        <p:spPr>
          <a:xfrm>
            <a:off x="6096000" y="537099"/>
            <a:ext cx="3513659" cy="5783802"/>
          </a:xfrm>
          <a:prstGeom prst="rect">
            <a:avLst/>
          </a:prstGeom>
        </p:spPr>
      </p:pic>
    </p:spTree>
    <p:extLst>
      <p:ext uri="{BB962C8B-B14F-4D97-AF65-F5344CB8AC3E}">
        <p14:creationId xmlns:p14="http://schemas.microsoft.com/office/powerpoint/2010/main" val="232099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E678660D-B6F1-8543-BFC4-92A7397AE5A9}"/>
              </a:ext>
            </a:extLst>
          </p:cNvPr>
          <p:cNvSpPr>
            <a:spLocks noGrp="1"/>
          </p:cNvSpPr>
          <p:nvPr>
            <p:ph type="body" sz="quarter" idx="10"/>
          </p:nvPr>
        </p:nvSpPr>
        <p:spPr/>
        <p:txBody>
          <a:bodyPr/>
          <a:lstStyle/>
          <a:p>
            <a:r>
              <a:rPr lang="es-ES"/>
              <a:t>30.09.2</a:t>
            </a:r>
            <a:r>
              <a:rPr lang="es-ES">
                <a:solidFill>
                  <a:srgbClr val="00B5F1"/>
                </a:solidFill>
              </a:rPr>
              <a:t>0</a:t>
            </a:r>
            <a:r>
              <a:rPr lang="es-ES"/>
              <a:t>21</a:t>
            </a:r>
          </a:p>
        </p:txBody>
      </p:sp>
      <p:sp>
        <p:nvSpPr>
          <p:cNvPr id="5" name="Marcador de texto 4">
            <a:extLst>
              <a:ext uri="{FF2B5EF4-FFF2-40B4-BE49-F238E27FC236}">
                <a16:creationId xmlns:a16="http://schemas.microsoft.com/office/drawing/2014/main" id="{B19ADA15-C273-E142-9A11-3825DE4A6865}"/>
              </a:ext>
            </a:extLst>
          </p:cNvPr>
          <p:cNvSpPr>
            <a:spLocks noGrp="1"/>
          </p:cNvSpPr>
          <p:nvPr>
            <p:ph type="body" sz="quarter" idx="11"/>
          </p:nvPr>
        </p:nvSpPr>
        <p:spPr/>
        <p:txBody>
          <a:bodyPr/>
          <a:lstStyle/>
          <a:p>
            <a:r>
              <a:rPr lang="es-ES" dirty="0"/>
              <a:t>CONFIGURACIÓN DE GIT</a:t>
            </a:r>
          </a:p>
        </p:txBody>
      </p:sp>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dirty="0"/>
              <a:t>Estrategia de ramas</a:t>
            </a:r>
          </a:p>
        </p:txBody>
      </p:sp>
    </p:spTree>
    <p:extLst>
      <p:ext uri="{BB962C8B-B14F-4D97-AF65-F5344CB8AC3E}">
        <p14:creationId xmlns:p14="http://schemas.microsoft.com/office/powerpoint/2010/main" val="2529035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E678660D-B6F1-8543-BFC4-92A7397AE5A9}"/>
              </a:ext>
            </a:extLst>
          </p:cNvPr>
          <p:cNvSpPr>
            <a:spLocks noGrp="1"/>
          </p:cNvSpPr>
          <p:nvPr>
            <p:ph type="body" sz="quarter" idx="10"/>
          </p:nvPr>
        </p:nvSpPr>
        <p:spPr/>
        <p:txBody>
          <a:bodyPr/>
          <a:lstStyle/>
          <a:p>
            <a:r>
              <a:rPr lang="es-ES"/>
              <a:t>30.09.2</a:t>
            </a:r>
            <a:r>
              <a:rPr lang="es-ES">
                <a:solidFill>
                  <a:srgbClr val="00B5F1"/>
                </a:solidFill>
              </a:rPr>
              <a:t>0</a:t>
            </a:r>
            <a:r>
              <a:rPr lang="es-ES"/>
              <a:t>21</a:t>
            </a:r>
          </a:p>
        </p:txBody>
      </p:sp>
      <p:sp>
        <p:nvSpPr>
          <p:cNvPr id="5" name="Marcador de texto 4">
            <a:extLst>
              <a:ext uri="{FF2B5EF4-FFF2-40B4-BE49-F238E27FC236}">
                <a16:creationId xmlns:a16="http://schemas.microsoft.com/office/drawing/2014/main" id="{B19ADA15-C273-E142-9A11-3825DE4A6865}"/>
              </a:ext>
            </a:extLst>
          </p:cNvPr>
          <p:cNvSpPr>
            <a:spLocks noGrp="1"/>
          </p:cNvSpPr>
          <p:nvPr>
            <p:ph type="body" sz="quarter" idx="11"/>
          </p:nvPr>
        </p:nvSpPr>
        <p:spPr/>
        <p:txBody>
          <a:bodyPr/>
          <a:lstStyle/>
          <a:p>
            <a:r>
              <a:rPr lang="es-ES" dirty="0"/>
              <a:t>CONFIGURACIÓN DE </a:t>
            </a:r>
            <a:r>
              <a:rPr lang="es-ES" dirty="0" err="1"/>
              <a:t>Builds</a:t>
            </a:r>
            <a:endParaRPr lang="es-ES" dirty="0"/>
          </a:p>
        </p:txBody>
      </p:sp>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a:xfrm>
            <a:off x="3540123" y="1801188"/>
            <a:ext cx="7596190" cy="2914949"/>
          </a:xfrm>
        </p:spPr>
        <p:txBody>
          <a:bodyPr/>
          <a:lstStyle/>
          <a:p>
            <a:r>
              <a:rPr lang="es-ES" sz="5400" dirty="0"/>
              <a:t>Ejemplo: Configuración de una </a:t>
            </a:r>
            <a:r>
              <a:rPr lang="es-ES" sz="5400" dirty="0" err="1"/>
              <a:t>Build</a:t>
            </a:r>
            <a:r>
              <a:rPr lang="es-ES" sz="5400" dirty="0"/>
              <a:t> en Azure DevOps</a:t>
            </a:r>
            <a:endParaRPr lang="en-ES" sz="5400" dirty="0"/>
          </a:p>
        </p:txBody>
      </p:sp>
    </p:spTree>
    <p:extLst>
      <p:ext uri="{BB962C8B-B14F-4D97-AF65-F5344CB8AC3E}">
        <p14:creationId xmlns:p14="http://schemas.microsoft.com/office/powerpoint/2010/main" val="2581979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5" y="1000348"/>
            <a:ext cx="10141474" cy="651610"/>
          </a:xfrm>
        </p:spPr>
        <p:txBody>
          <a:bodyPr/>
          <a:lstStyle/>
          <a:p>
            <a:r>
              <a:rPr lang="es-ES" dirty="0" err="1"/>
              <a:t>Stages</a:t>
            </a:r>
            <a:r>
              <a:rPr lang="es-ES" dirty="0"/>
              <a:t> en las </a:t>
            </a:r>
            <a:r>
              <a:rPr lang="es-ES" dirty="0" err="1"/>
              <a:t>builds</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5" y="2432482"/>
            <a:ext cx="9999432" cy="3923930"/>
          </a:xfrm>
        </p:spPr>
        <p:txBody>
          <a:bodyPr/>
          <a:lstStyle/>
          <a:p>
            <a:endParaRPr lang="en-ES" dirty="0"/>
          </a:p>
        </p:txBody>
      </p:sp>
      <p:pic>
        <p:nvPicPr>
          <p:cNvPr id="11" name="Picture 10">
            <a:extLst>
              <a:ext uri="{FF2B5EF4-FFF2-40B4-BE49-F238E27FC236}">
                <a16:creationId xmlns:a16="http://schemas.microsoft.com/office/drawing/2014/main" id="{CFE7588D-B825-4486-9D61-B708D60722F2}"/>
              </a:ext>
            </a:extLst>
          </p:cNvPr>
          <p:cNvPicPr>
            <a:picLocks noChangeAspect="1"/>
          </p:cNvPicPr>
          <p:nvPr/>
        </p:nvPicPr>
        <p:blipFill>
          <a:blip r:embed="rId2"/>
          <a:stretch>
            <a:fillRect/>
          </a:stretch>
        </p:blipFill>
        <p:spPr>
          <a:xfrm>
            <a:off x="3456763" y="1899228"/>
            <a:ext cx="4427992" cy="4838923"/>
          </a:xfrm>
          <a:prstGeom prst="rect">
            <a:avLst/>
          </a:prstGeom>
        </p:spPr>
      </p:pic>
    </p:spTree>
    <p:extLst>
      <p:ext uri="{BB962C8B-B14F-4D97-AF65-F5344CB8AC3E}">
        <p14:creationId xmlns:p14="http://schemas.microsoft.com/office/powerpoint/2010/main" val="920656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a:xfrm>
            <a:off x="911225" y="1099975"/>
            <a:ext cx="7655726" cy="505305"/>
          </a:xfrm>
        </p:spPr>
        <p:txBody>
          <a:bodyPr/>
          <a:lstStyle/>
          <a:p>
            <a:r>
              <a:rPr lang="en-US" dirty="0"/>
              <a:t>Stages </a:t>
            </a:r>
            <a:r>
              <a:rPr lang="en-US" dirty="0" err="1"/>
              <a:t>en</a:t>
            </a:r>
            <a:r>
              <a:rPr lang="en-US" dirty="0"/>
              <a:t> las builds</a:t>
            </a:r>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18862" y="2614816"/>
            <a:ext cx="10225088" cy="3815080"/>
          </a:xfrm>
        </p:spPr>
        <p:txBody>
          <a:bodyPr/>
          <a:lstStyle/>
          <a:p>
            <a:r>
              <a:rPr lang="en-US" sz="1600" b="0" dirty="0">
                <a:solidFill>
                  <a:srgbClr val="ABB2BF"/>
                </a:solidFill>
                <a:effectLst/>
                <a:latin typeface="Consolas" panose="020B0609020204030204" pitchFamily="49" charset="0"/>
              </a:rPr>
              <a:t>- </a:t>
            </a:r>
            <a:r>
              <a:rPr lang="en-US" sz="1600" b="0" dirty="0">
                <a:solidFill>
                  <a:srgbClr val="E06C75"/>
                </a:solidFill>
                <a:effectLst/>
                <a:latin typeface="Consolas" panose="020B0609020204030204" pitchFamily="49" charset="0"/>
              </a:rPr>
              <a:t>stage</a:t>
            </a:r>
            <a:r>
              <a:rPr lang="en-US" sz="1600" b="0" dirty="0">
                <a:solidFill>
                  <a:srgbClr val="ABB2BF"/>
                </a:solidFill>
                <a:effectLst/>
                <a:latin typeface="Consolas" panose="020B0609020204030204" pitchFamily="49" charset="0"/>
              </a:rPr>
              <a:t>: </a:t>
            </a:r>
            <a:r>
              <a:rPr lang="en-US" sz="1600" b="0" dirty="0" err="1">
                <a:solidFill>
                  <a:srgbClr val="98C379"/>
                </a:solidFill>
                <a:effectLst/>
                <a:latin typeface="Consolas" panose="020B0609020204030204" pitchFamily="49" charset="0"/>
              </a:rPr>
              <a:t>DeployDEV</a:t>
            </a:r>
            <a:endParaRPr lang="en-US" sz="1600" b="0" dirty="0">
              <a:solidFill>
                <a:srgbClr val="ABB2BF"/>
              </a:solidFill>
              <a:effectLst/>
              <a:latin typeface="Consolas" panose="020B0609020204030204" pitchFamily="49" charset="0"/>
            </a:endParaRPr>
          </a:p>
          <a:p>
            <a:r>
              <a:rPr lang="en-US" sz="1600" b="0" dirty="0">
                <a:solidFill>
                  <a:srgbClr val="ABB2BF"/>
                </a:solidFill>
                <a:effectLst/>
                <a:latin typeface="Consolas" panose="020B0609020204030204" pitchFamily="49" charset="0"/>
              </a:rPr>
              <a:t>  </a:t>
            </a:r>
            <a:r>
              <a:rPr lang="en-US" sz="1600" b="0" dirty="0" err="1">
                <a:solidFill>
                  <a:srgbClr val="E06C75"/>
                </a:solidFill>
                <a:effectLst/>
                <a:latin typeface="Consolas" panose="020B0609020204030204" pitchFamily="49" charset="0"/>
              </a:rPr>
              <a:t>displayName</a:t>
            </a:r>
            <a:r>
              <a:rPr lang="en-US" sz="1600" b="0" dirty="0">
                <a:solidFill>
                  <a:srgbClr val="ABB2BF"/>
                </a:solidFill>
                <a:effectLst/>
                <a:latin typeface="Consolas" panose="020B0609020204030204" pitchFamily="49" charset="0"/>
              </a:rPr>
              <a:t>: </a:t>
            </a:r>
            <a:r>
              <a:rPr lang="en-US" sz="1600" b="0" dirty="0">
                <a:solidFill>
                  <a:srgbClr val="98C379"/>
                </a:solidFill>
                <a:effectLst/>
                <a:latin typeface="Consolas" panose="020B0609020204030204" pitchFamily="49" charset="0"/>
              </a:rPr>
              <a:t>'🚀 Deploy DEV'</a:t>
            </a:r>
            <a:endParaRPr lang="en-US" sz="1600" b="0" dirty="0">
              <a:solidFill>
                <a:srgbClr val="ABB2BF"/>
              </a:solidFill>
              <a:effectLst/>
              <a:latin typeface="Consolas" panose="020B0609020204030204" pitchFamily="49" charset="0"/>
            </a:endParaRPr>
          </a:p>
          <a:p>
            <a:r>
              <a:rPr lang="en-US" sz="1600" b="0" dirty="0">
                <a:solidFill>
                  <a:srgbClr val="ABB2BF"/>
                </a:solidFill>
                <a:effectLst/>
                <a:latin typeface="Consolas" panose="020B0609020204030204" pitchFamily="49" charset="0"/>
              </a:rPr>
              <a:t>  </a:t>
            </a:r>
            <a:r>
              <a:rPr lang="en-US" sz="1600" b="0" dirty="0" err="1">
                <a:solidFill>
                  <a:srgbClr val="E06C75"/>
                </a:solidFill>
                <a:effectLst/>
                <a:latin typeface="Consolas" panose="020B0609020204030204" pitchFamily="49" charset="0"/>
              </a:rPr>
              <a:t>dependsOn</a:t>
            </a:r>
            <a:r>
              <a:rPr lang="en-US" sz="1600" b="0" dirty="0">
                <a:solidFill>
                  <a:srgbClr val="ABB2BF"/>
                </a:solidFill>
                <a:effectLst/>
                <a:latin typeface="Consolas" panose="020B0609020204030204" pitchFamily="49" charset="0"/>
              </a:rPr>
              <a:t>: </a:t>
            </a:r>
            <a:r>
              <a:rPr lang="en-US" sz="1600" b="0" dirty="0">
                <a:solidFill>
                  <a:srgbClr val="98C379"/>
                </a:solidFill>
                <a:effectLst/>
                <a:latin typeface="Consolas" panose="020B0609020204030204" pitchFamily="49" charset="0"/>
              </a:rPr>
              <a:t>CI</a:t>
            </a:r>
            <a:endParaRPr lang="en-US" sz="1600" b="0" dirty="0">
              <a:solidFill>
                <a:srgbClr val="ABB2BF"/>
              </a:solidFill>
              <a:effectLst/>
              <a:latin typeface="Consolas" panose="020B0609020204030204" pitchFamily="49" charset="0"/>
            </a:endParaRPr>
          </a:p>
          <a:p>
            <a:r>
              <a:rPr lang="en-US" sz="1600" b="0" dirty="0">
                <a:solidFill>
                  <a:srgbClr val="ABB2BF"/>
                </a:solidFill>
                <a:effectLst/>
                <a:latin typeface="Consolas" panose="020B0609020204030204" pitchFamily="49" charset="0"/>
              </a:rPr>
              <a:t>  </a:t>
            </a:r>
            <a:r>
              <a:rPr lang="en-US" sz="1600" b="0" dirty="0">
                <a:solidFill>
                  <a:srgbClr val="E06C75"/>
                </a:solidFill>
                <a:effectLst/>
                <a:latin typeface="Consolas" panose="020B0609020204030204" pitchFamily="49" charset="0"/>
              </a:rPr>
              <a:t>condition</a:t>
            </a:r>
            <a:r>
              <a:rPr lang="en-US" sz="1600" b="0" dirty="0">
                <a:solidFill>
                  <a:srgbClr val="ABB2BF"/>
                </a:solidFill>
                <a:effectLst/>
                <a:latin typeface="Consolas" panose="020B0609020204030204" pitchFamily="49" charset="0"/>
              </a:rPr>
              <a:t>: </a:t>
            </a:r>
            <a:r>
              <a:rPr lang="en-US" sz="1600" b="0" dirty="0">
                <a:solidFill>
                  <a:srgbClr val="98C379"/>
                </a:solidFill>
                <a:effectLst/>
                <a:latin typeface="Consolas" panose="020B0609020204030204" pitchFamily="49" charset="0"/>
              </a:rPr>
              <a:t>succeeded()</a:t>
            </a:r>
            <a:endParaRPr lang="en-US" sz="1600" b="0" dirty="0">
              <a:solidFill>
                <a:srgbClr val="ABB2BF"/>
              </a:solidFill>
              <a:effectLst/>
              <a:latin typeface="Consolas" panose="020B0609020204030204" pitchFamily="49" charset="0"/>
            </a:endParaRPr>
          </a:p>
          <a:p>
            <a:r>
              <a:rPr lang="en-US" sz="1600" b="0" dirty="0">
                <a:solidFill>
                  <a:srgbClr val="ABB2BF"/>
                </a:solidFill>
                <a:effectLst/>
                <a:latin typeface="Consolas" panose="020B0609020204030204" pitchFamily="49" charset="0"/>
              </a:rPr>
              <a:t>  </a:t>
            </a:r>
            <a:r>
              <a:rPr lang="en-US" sz="1600" b="0" dirty="0">
                <a:solidFill>
                  <a:srgbClr val="E06C75"/>
                </a:solidFill>
                <a:effectLst/>
                <a:latin typeface="Consolas" panose="020B0609020204030204" pitchFamily="49" charset="0"/>
              </a:rPr>
              <a:t>variables</a:t>
            </a:r>
            <a:r>
              <a:rPr lang="en-US" sz="1600" b="0" dirty="0">
                <a:solidFill>
                  <a:srgbClr val="ABB2BF"/>
                </a:solidFill>
                <a:effectLst/>
                <a:latin typeface="Consolas" panose="020B0609020204030204" pitchFamily="49" charset="0"/>
              </a:rPr>
              <a:t>:   </a:t>
            </a:r>
          </a:p>
          <a:p>
            <a:r>
              <a:rPr lang="en-US" sz="1600" b="0" dirty="0">
                <a:solidFill>
                  <a:srgbClr val="ABB2BF"/>
                </a:solidFill>
                <a:effectLst/>
                <a:latin typeface="Consolas" panose="020B0609020204030204" pitchFamily="49" charset="0"/>
              </a:rPr>
              <a:t>  </a:t>
            </a:r>
            <a:r>
              <a:rPr lang="en-US" sz="1600" b="0" i="1" dirty="0">
                <a:solidFill>
                  <a:srgbClr val="7F848E"/>
                </a:solidFill>
                <a:effectLst/>
                <a:latin typeface="Consolas" panose="020B0609020204030204" pitchFamily="49" charset="0"/>
              </a:rPr>
              <a:t>#   - group: '</a:t>
            </a:r>
            <a:r>
              <a:rPr lang="en-US" sz="1600" b="0" i="1" dirty="0" err="1">
                <a:solidFill>
                  <a:srgbClr val="7F848E"/>
                </a:solidFill>
                <a:effectLst/>
                <a:latin typeface="Consolas" panose="020B0609020204030204" pitchFamily="49" charset="0"/>
              </a:rPr>
              <a:t>Group.Dev</a:t>
            </a:r>
            <a:r>
              <a:rPr lang="en-US" sz="1600" b="0" i="1" dirty="0">
                <a:solidFill>
                  <a:srgbClr val="7F848E"/>
                </a:solidFill>
                <a:effectLst/>
                <a:latin typeface="Consolas" panose="020B0609020204030204" pitchFamily="49" charset="0"/>
              </a:rPr>
              <a:t>'</a:t>
            </a:r>
            <a:endParaRPr lang="en-US" sz="1600" b="0" dirty="0">
              <a:solidFill>
                <a:srgbClr val="ABB2BF"/>
              </a:solidFill>
              <a:effectLst/>
              <a:latin typeface="Consolas" panose="020B0609020204030204" pitchFamily="49" charset="0"/>
            </a:endParaRPr>
          </a:p>
          <a:p>
            <a:r>
              <a:rPr lang="en-US" sz="1600" b="0" dirty="0">
                <a:solidFill>
                  <a:srgbClr val="ABB2BF"/>
                </a:solidFill>
                <a:effectLst/>
                <a:latin typeface="Consolas" panose="020B0609020204030204" pitchFamily="49" charset="0"/>
              </a:rPr>
              <a:t>    - </a:t>
            </a:r>
            <a:r>
              <a:rPr lang="en-US" sz="1600" b="0" dirty="0">
                <a:solidFill>
                  <a:srgbClr val="E06C75"/>
                </a:solidFill>
                <a:effectLst/>
                <a:latin typeface="Consolas" panose="020B0609020204030204" pitchFamily="49" charset="0"/>
              </a:rPr>
              <a:t>name</a:t>
            </a:r>
            <a:r>
              <a:rPr lang="en-US" sz="1600" b="0" dirty="0">
                <a:solidFill>
                  <a:srgbClr val="ABB2BF"/>
                </a:solidFill>
                <a:effectLst/>
                <a:latin typeface="Consolas" panose="020B0609020204030204" pitchFamily="49" charset="0"/>
              </a:rPr>
              <a:t>: </a:t>
            </a:r>
            <a:r>
              <a:rPr lang="en-US" sz="1600" b="0" dirty="0" err="1">
                <a:solidFill>
                  <a:srgbClr val="98C379"/>
                </a:solidFill>
                <a:effectLst/>
                <a:latin typeface="Consolas" panose="020B0609020204030204" pitchFamily="49" charset="0"/>
              </a:rPr>
              <a:t>ContainerRegistryName</a:t>
            </a:r>
            <a:endParaRPr lang="en-US" sz="1600" b="0" dirty="0">
              <a:solidFill>
                <a:srgbClr val="ABB2BF"/>
              </a:solidFill>
              <a:effectLst/>
              <a:latin typeface="Consolas" panose="020B0609020204030204" pitchFamily="49" charset="0"/>
            </a:endParaRPr>
          </a:p>
          <a:p>
            <a:r>
              <a:rPr lang="en-US" sz="1600" b="0" dirty="0">
                <a:solidFill>
                  <a:srgbClr val="ABB2BF"/>
                </a:solidFill>
                <a:effectLst/>
                <a:latin typeface="Consolas" panose="020B0609020204030204" pitchFamily="49" charset="0"/>
              </a:rPr>
              <a:t>      </a:t>
            </a:r>
            <a:r>
              <a:rPr lang="en-US" sz="1600" b="0" dirty="0">
                <a:solidFill>
                  <a:srgbClr val="E06C75"/>
                </a:solidFill>
                <a:effectLst/>
                <a:latin typeface="Consolas" panose="020B0609020204030204" pitchFamily="49" charset="0"/>
              </a:rPr>
              <a:t>value</a:t>
            </a:r>
            <a:r>
              <a:rPr lang="en-US" sz="1600" b="0" dirty="0">
                <a:solidFill>
                  <a:srgbClr val="ABB2BF"/>
                </a:solidFill>
                <a:effectLst/>
                <a:latin typeface="Consolas" panose="020B0609020204030204" pitchFamily="49" charset="0"/>
              </a:rPr>
              <a:t>: </a:t>
            </a:r>
            <a:r>
              <a:rPr lang="en-US" sz="1600" b="0" dirty="0">
                <a:solidFill>
                  <a:srgbClr val="98C379"/>
                </a:solidFill>
                <a:effectLst/>
                <a:latin typeface="Consolas" panose="020B0609020204030204" pitchFamily="49" charset="0"/>
              </a:rPr>
              <a:t>'openspace2021'</a:t>
            </a:r>
            <a:endParaRPr lang="en-US" sz="1600" b="0" dirty="0">
              <a:solidFill>
                <a:srgbClr val="ABB2BF"/>
              </a:solidFill>
              <a:effectLst/>
              <a:latin typeface="Consolas" panose="020B0609020204030204" pitchFamily="49" charset="0"/>
            </a:endParaRPr>
          </a:p>
          <a:p>
            <a:r>
              <a:rPr lang="en-US" sz="1600" b="0" dirty="0">
                <a:solidFill>
                  <a:srgbClr val="ABB2BF"/>
                </a:solidFill>
                <a:effectLst/>
                <a:latin typeface="Consolas" panose="020B0609020204030204" pitchFamily="49" charset="0"/>
              </a:rPr>
              <a:t>    - </a:t>
            </a:r>
            <a:r>
              <a:rPr lang="en-US" sz="1600" b="0" dirty="0">
                <a:solidFill>
                  <a:srgbClr val="E06C75"/>
                </a:solidFill>
                <a:effectLst/>
                <a:latin typeface="Consolas" panose="020B0609020204030204" pitchFamily="49" charset="0"/>
              </a:rPr>
              <a:t>name</a:t>
            </a:r>
            <a:r>
              <a:rPr lang="en-US" sz="1600" b="0" dirty="0">
                <a:solidFill>
                  <a:srgbClr val="ABB2BF"/>
                </a:solidFill>
                <a:effectLst/>
                <a:latin typeface="Consolas" panose="020B0609020204030204" pitchFamily="49" charset="0"/>
              </a:rPr>
              <a:t>: </a:t>
            </a:r>
            <a:r>
              <a:rPr lang="en-US" sz="1600" b="0" dirty="0">
                <a:solidFill>
                  <a:srgbClr val="98C379"/>
                </a:solidFill>
                <a:effectLst/>
                <a:latin typeface="Consolas" panose="020B0609020204030204" pitchFamily="49" charset="0"/>
              </a:rPr>
              <a:t>"</a:t>
            </a:r>
            <a:r>
              <a:rPr lang="en-US" sz="1600" b="0" dirty="0" err="1">
                <a:solidFill>
                  <a:srgbClr val="98C379"/>
                </a:solidFill>
                <a:effectLst/>
                <a:latin typeface="Consolas" panose="020B0609020204030204" pitchFamily="49" charset="0"/>
              </a:rPr>
              <a:t>ContainerRegistryRepository</a:t>
            </a:r>
            <a:r>
              <a:rPr lang="en-US" sz="1600" b="0" dirty="0">
                <a:solidFill>
                  <a:srgbClr val="98C379"/>
                </a:solidFill>
                <a:effectLst/>
                <a:latin typeface="Consolas" panose="020B0609020204030204" pitchFamily="49" charset="0"/>
              </a:rPr>
              <a:t>"</a:t>
            </a:r>
            <a:endParaRPr lang="en-US" sz="1600" b="0" dirty="0">
              <a:solidFill>
                <a:srgbClr val="ABB2BF"/>
              </a:solidFill>
              <a:effectLst/>
              <a:latin typeface="Consolas" panose="020B0609020204030204" pitchFamily="49" charset="0"/>
            </a:endParaRPr>
          </a:p>
          <a:p>
            <a:r>
              <a:rPr lang="en-US" sz="1600" b="0" dirty="0">
                <a:solidFill>
                  <a:srgbClr val="ABB2BF"/>
                </a:solidFill>
                <a:effectLst/>
                <a:latin typeface="Consolas" panose="020B0609020204030204" pitchFamily="49" charset="0"/>
              </a:rPr>
              <a:t>      </a:t>
            </a:r>
            <a:r>
              <a:rPr lang="en-US" sz="1600" b="0" dirty="0">
                <a:solidFill>
                  <a:srgbClr val="E06C75"/>
                </a:solidFill>
                <a:effectLst/>
                <a:latin typeface="Consolas" panose="020B0609020204030204" pitchFamily="49" charset="0"/>
              </a:rPr>
              <a:t>value</a:t>
            </a:r>
            <a:r>
              <a:rPr lang="en-US" sz="1600" b="0" dirty="0">
                <a:solidFill>
                  <a:srgbClr val="ABB2BF"/>
                </a:solidFill>
                <a:effectLst/>
                <a:latin typeface="Consolas" panose="020B0609020204030204" pitchFamily="49" charset="0"/>
              </a:rPr>
              <a:t>: </a:t>
            </a:r>
            <a:r>
              <a:rPr lang="en-US" sz="1600" b="0" dirty="0">
                <a:solidFill>
                  <a:srgbClr val="98C379"/>
                </a:solidFill>
                <a:effectLst/>
                <a:latin typeface="Consolas" panose="020B0609020204030204" pitchFamily="49" charset="0"/>
              </a:rPr>
              <a:t>"backend"</a:t>
            </a:r>
            <a:endParaRPr lang="en-US" sz="1600" b="0" dirty="0">
              <a:solidFill>
                <a:srgbClr val="ABB2BF"/>
              </a:solidFill>
              <a:effectLst/>
              <a:latin typeface="Consolas" panose="020B0609020204030204" pitchFamily="49" charset="0"/>
            </a:endParaRPr>
          </a:p>
          <a:p>
            <a:r>
              <a:rPr lang="en-US" sz="1600" b="0" dirty="0">
                <a:solidFill>
                  <a:srgbClr val="ABB2BF"/>
                </a:solidFill>
                <a:effectLst/>
                <a:latin typeface="Consolas" panose="020B0609020204030204" pitchFamily="49" charset="0"/>
              </a:rPr>
              <a:t>  </a:t>
            </a:r>
            <a:r>
              <a:rPr lang="en-US" sz="1600" b="0" dirty="0">
                <a:solidFill>
                  <a:srgbClr val="E06C75"/>
                </a:solidFill>
                <a:effectLst/>
                <a:latin typeface="Consolas" panose="020B0609020204030204" pitchFamily="49" charset="0"/>
              </a:rPr>
              <a:t>jobs</a:t>
            </a:r>
            <a:r>
              <a:rPr lang="en-US" sz="1600" b="0" dirty="0">
                <a:solidFill>
                  <a:srgbClr val="ABB2BF"/>
                </a:solidFill>
                <a:effectLst/>
                <a:latin typeface="Consolas" panose="020B0609020204030204" pitchFamily="49" charset="0"/>
              </a:rPr>
              <a:t>:</a:t>
            </a:r>
          </a:p>
          <a:p>
            <a:r>
              <a:rPr lang="en-US" sz="1600" b="0" dirty="0">
                <a:solidFill>
                  <a:srgbClr val="ABB2BF"/>
                </a:solidFill>
                <a:effectLst/>
                <a:latin typeface="Consolas" panose="020B0609020204030204" pitchFamily="49" charset="0"/>
              </a:rPr>
              <a:t>    - </a:t>
            </a:r>
            <a:r>
              <a:rPr lang="en-US" sz="1600" b="0" dirty="0">
                <a:solidFill>
                  <a:srgbClr val="E06C75"/>
                </a:solidFill>
                <a:effectLst/>
                <a:latin typeface="Consolas" panose="020B0609020204030204" pitchFamily="49" charset="0"/>
              </a:rPr>
              <a:t>template</a:t>
            </a:r>
            <a:r>
              <a:rPr lang="en-US" sz="1600" b="0" dirty="0">
                <a:solidFill>
                  <a:srgbClr val="ABB2BF"/>
                </a:solidFill>
                <a:effectLst/>
                <a:latin typeface="Consolas" panose="020B0609020204030204" pitchFamily="49" charset="0"/>
              </a:rPr>
              <a:t>: </a:t>
            </a:r>
            <a:r>
              <a:rPr lang="en-US" sz="1600" b="0" dirty="0">
                <a:solidFill>
                  <a:srgbClr val="98C379"/>
                </a:solidFill>
                <a:effectLst/>
                <a:latin typeface="Consolas" panose="020B0609020204030204" pitchFamily="49" charset="0"/>
              </a:rPr>
              <a:t>templates/deploy-</a:t>
            </a:r>
            <a:r>
              <a:rPr lang="en-US" sz="1600" b="0" dirty="0" err="1">
                <a:solidFill>
                  <a:srgbClr val="98C379"/>
                </a:solidFill>
                <a:effectLst/>
                <a:latin typeface="Consolas" panose="020B0609020204030204" pitchFamily="49" charset="0"/>
              </a:rPr>
              <a:t>image.yml</a:t>
            </a:r>
            <a:endParaRPr lang="en-US" sz="1600" b="0" dirty="0">
              <a:solidFill>
                <a:srgbClr val="ABB2BF"/>
              </a:solidFill>
              <a:effectLst/>
              <a:latin typeface="Consolas" panose="020B0609020204030204" pitchFamily="49" charset="0"/>
            </a:endParaRPr>
          </a:p>
          <a:p>
            <a:r>
              <a:rPr lang="en-US" sz="1600" b="0" dirty="0">
                <a:solidFill>
                  <a:srgbClr val="ABB2BF"/>
                </a:solidFill>
                <a:effectLst/>
                <a:latin typeface="Consolas" panose="020B0609020204030204" pitchFamily="49" charset="0"/>
              </a:rPr>
              <a:t>      </a:t>
            </a:r>
            <a:r>
              <a:rPr lang="en-US" sz="1600" b="0" dirty="0">
                <a:solidFill>
                  <a:srgbClr val="E06C75"/>
                </a:solidFill>
                <a:effectLst/>
                <a:latin typeface="Consolas" panose="020B0609020204030204" pitchFamily="49" charset="0"/>
              </a:rPr>
              <a:t>parameters</a:t>
            </a:r>
            <a:r>
              <a:rPr lang="en-US" sz="1600" b="0" dirty="0">
                <a:solidFill>
                  <a:srgbClr val="ABB2BF"/>
                </a:solidFill>
                <a:effectLst/>
                <a:latin typeface="Consolas" panose="020B0609020204030204" pitchFamily="49" charset="0"/>
              </a:rPr>
              <a:t>:</a:t>
            </a:r>
          </a:p>
          <a:p>
            <a:r>
              <a:rPr lang="en-US" sz="1600" b="0" dirty="0">
                <a:solidFill>
                  <a:srgbClr val="ABB2BF"/>
                </a:solidFill>
                <a:effectLst/>
                <a:latin typeface="Consolas" panose="020B0609020204030204" pitchFamily="49" charset="0"/>
              </a:rPr>
              <a:t>        </a:t>
            </a:r>
            <a:r>
              <a:rPr lang="en-US" sz="1600" b="0" dirty="0">
                <a:solidFill>
                  <a:srgbClr val="E06C75"/>
                </a:solidFill>
                <a:effectLst/>
                <a:latin typeface="Consolas" panose="020B0609020204030204" pitchFamily="49" charset="0"/>
              </a:rPr>
              <a:t>environment</a:t>
            </a:r>
            <a:r>
              <a:rPr lang="en-US" sz="1600" b="0" dirty="0">
                <a:solidFill>
                  <a:srgbClr val="ABB2BF"/>
                </a:solidFill>
                <a:effectLst/>
                <a:latin typeface="Consolas" panose="020B0609020204030204" pitchFamily="49" charset="0"/>
              </a:rPr>
              <a:t>: </a:t>
            </a:r>
            <a:r>
              <a:rPr lang="en-US" sz="1600" b="0" dirty="0">
                <a:solidFill>
                  <a:srgbClr val="98C379"/>
                </a:solidFill>
                <a:effectLst/>
                <a:latin typeface="Consolas" panose="020B0609020204030204" pitchFamily="49" charset="0"/>
              </a:rPr>
              <a:t>dev</a:t>
            </a:r>
            <a:endParaRPr lang="en-US" sz="1600" b="0" dirty="0">
              <a:solidFill>
                <a:srgbClr val="ABB2BF"/>
              </a:solidFill>
              <a:effectLst/>
              <a:latin typeface="Consolas" panose="020B0609020204030204" pitchFamily="49" charset="0"/>
            </a:endParaRPr>
          </a:p>
          <a:p>
            <a:r>
              <a:rPr lang="en-US" sz="1600" b="0" dirty="0">
                <a:solidFill>
                  <a:srgbClr val="ABB2BF"/>
                </a:solidFill>
                <a:effectLst/>
                <a:latin typeface="Consolas" panose="020B0609020204030204" pitchFamily="49" charset="0"/>
              </a:rPr>
              <a:t>        </a:t>
            </a:r>
            <a:r>
              <a:rPr lang="en-US" sz="1600" b="0" dirty="0" err="1">
                <a:solidFill>
                  <a:srgbClr val="E06C75"/>
                </a:solidFill>
                <a:effectLst/>
                <a:latin typeface="Consolas" panose="020B0609020204030204" pitchFamily="49" charset="0"/>
              </a:rPr>
              <a:t>containerServiceConnection</a:t>
            </a:r>
            <a:r>
              <a:rPr lang="en-US" sz="1600" b="0" dirty="0">
                <a:solidFill>
                  <a:srgbClr val="ABB2BF"/>
                </a:solidFill>
                <a:effectLst/>
                <a:latin typeface="Consolas" panose="020B0609020204030204" pitchFamily="49" charset="0"/>
              </a:rPr>
              <a:t>: </a:t>
            </a:r>
            <a:r>
              <a:rPr lang="en-US" sz="1600" b="0" dirty="0">
                <a:solidFill>
                  <a:srgbClr val="98C379"/>
                </a:solidFill>
                <a:effectLst/>
                <a:latin typeface="Consolas" panose="020B0609020204030204" pitchFamily="49" charset="0"/>
              </a:rPr>
              <a:t>'</a:t>
            </a:r>
            <a:r>
              <a:rPr lang="en-US" sz="1600" b="0" dirty="0" err="1">
                <a:solidFill>
                  <a:srgbClr val="98C379"/>
                </a:solidFill>
                <a:effectLst/>
                <a:latin typeface="Consolas" panose="020B0609020204030204" pitchFamily="49" charset="0"/>
              </a:rPr>
              <a:t>OpenSpaceACRDev</a:t>
            </a:r>
            <a:r>
              <a:rPr lang="en-US" sz="1600" b="0" dirty="0">
                <a:solidFill>
                  <a:srgbClr val="98C379"/>
                </a:solidFill>
                <a:effectLst/>
                <a:latin typeface="Consolas" panose="020B0609020204030204" pitchFamily="49" charset="0"/>
              </a:rPr>
              <a:t>'</a:t>
            </a:r>
            <a:endParaRPr lang="en-US" sz="1600" b="0" dirty="0">
              <a:solidFill>
                <a:srgbClr val="ABB2BF"/>
              </a:solidFill>
              <a:effectLst/>
              <a:latin typeface="Consolas" panose="020B0609020204030204" pitchFamily="49" charset="0"/>
            </a:endParaRPr>
          </a:p>
        </p:txBody>
      </p:sp>
      <p:sp>
        <p:nvSpPr>
          <p:cNvPr id="5" name="Marcador de texto 11">
            <a:extLst>
              <a:ext uri="{FF2B5EF4-FFF2-40B4-BE49-F238E27FC236}">
                <a16:creationId xmlns:a16="http://schemas.microsoft.com/office/drawing/2014/main" id="{8235C6ED-B243-4197-931C-DDFD22A7E819}"/>
              </a:ext>
            </a:extLst>
          </p:cNvPr>
          <p:cNvSpPr txBox="1">
            <a:spLocks/>
          </p:cNvSpPr>
          <p:nvPr/>
        </p:nvSpPr>
        <p:spPr>
          <a:xfrm>
            <a:off x="591126" y="1691794"/>
            <a:ext cx="5040313" cy="5053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0">
              <a:buFont typeface="Arial" panose="020B0604020202020204" pitchFamily="34" charset="0"/>
              <a:buNone/>
            </a:pPr>
            <a:r>
              <a:rPr lang="es-ES" b="1" dirty="0">
                <a:solidFill>
                  <a:srgbClr val="00B5F1"/>
                </a:solidFill>
                <a:latin typeface="Montserrat" panose="00000500000000000000" pitchFamily="2" charset="0"/>
              </a:rPr>
              <a:t>Definición de un </a:t>
            </a:r>
            <a:r>
              <a:rPr lang="es-ES" b="1" dirty="0" err="1">
                <a:solidFill>
                  <a:srgbClr val="00B5F1"/>
                </a:solidFill>
                <a:latin typeface="Montserrat" panose="00000500000000000000" pitchFamily="2" charset="0"/>
              </a:rPr>
              <a:t>stage</a:t>
            </a:r>
            <a:endParaRPr lang="es-ES" b="1" dirty="0">
              <a:solidFill>
                <a:srgbClr val="00B5F1"/>
              </a:solidFill>
              <a:latin typeface="Montserrat" panose="00000500000000000000" pitchFamily="2" charset="0"/>
            </a:endParaRPr>
          </a:p>
        </p:txBody>
      </p:sp>
    </p:spTree>
    <p:extLst>
      <p:ext uri="{BB962C8B-B14F-4D97-AF65-F5344CB8AC3E}">
        <p14:creationId xmlns:p14="http://schemas.microsoft.com/office/powerpoint/2010/main" val="263974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a:xfrm>
            <a:off x="911225" y="1099975"/>
            <a:ext cx="7655726" cy="505305"/>
          </a:xfrm>
        </p:spPr>
        <p:txBody>
          <a:bodyPr/>
          <a:lstStyle/>
          <a:p>
            <a:r>
              <a:rPr lang="en-US" dirty="0"/>
              <a:t>Stages </a:t>
            </a:r>
            <a:r>
              <a:rPr lang="en-US" dirty="0" err="1"/>
              <a:t>en</a:t>
            </a:r>
            <a:r>
              <a:rPr lang="en-US" dirty="0"/>
              <a:t> las builds</a:t>
            </a:r>
            <a:endParaRPr lang="en-ES" dirty="0"/>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18862" y="2614816"/>
            <a:ext cx="10225088" cy="3815080"/>
          </a:xfrm>
        </p:spPr>
        <p:txBody>
          <a:bodyPr/>
          <a:lstStyle/>
          <a:p>
            <a:r>
              <a:rPr lang="en-US" b="0" dirty="0">
                <a:solidFill>
                  <a:srgbClr val="E06C75"/>
                </a:solidFill>
                <a:effectLst/>
                <a:latin typeface="Consolas" panose="020B0609020204030204" pitchFamily="49" charset="0"/>
              </a:rPr>
              <a:t>parameters</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name</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environment</a:t>
            </a:r>
            <a:endParaRPr lang="en-US" b="0" dirty="0">
              <a:solidFill>
                <a:srgbClr val="ABB2BF"/>
              </a:solidFill>
              <a:effectLst/>
              <a:latin typeface="Consolas" panose="020B0609020204030204" pitchFamily="49" charset="0"/>
            </a:endParaRPr>
          </a:p>
          <a:p>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type</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string</a:t>
            </a:r>
            <a:endParaRPr lang="en-US" b="0" dirty="0">
              <a:solidFill>
                <a:srgbClr val="ABB2BF"/>
              </a:solidFill>
              <a:effectLst/>
              <a:latin typeface="Consolas" panose="020B0609020204030204" pitchFamily="49" charset="0"/>
            </a:endParaRPr>
          </a:p>
          <a:p>
            <a:br>
              <a:rPr lang="en-US" b="0" dirty="0">
                <a:solidFill>
                  <a:srgbClr val="ABB2BF"/>
                </a:solidFill>
                <a:effectLst/>
                <a:latin typeface="Consolas" panose="020B0609020204030204" pitchFamily="49" charset="0"/>
              </a:rPr>
            </a:br>
            <a:r>
              <a:rPr lang="en-US" b="0" dirty="0">
                <a:solidFill>
                  <a:srgbClr val="E06C75"/>
                </a:solidFill>
                <a:effectLst/>
                <a:latin typeface="Consolas" panose="020B0609020204030204" pitchFamily="49" charset="0"/>
              </a:rPr>
              <a:t>jobs</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deployment</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deploy${{</a:t>
            </a:r>
            <a:r>
              <a:rPr lang="en-US" b="0" dirty="0" err="1">
                <a:solidFill>
                  <a:srgbClr val="98C379"/>
                </a:solidFill>
                <a:effectLst/>
                <a:latin typeface="Consolas" panose="020B0609020204030204" pitchFamily="49" charset="0"/>
              </a:rPr>
              <a:t>parameters.environment</a:t>
            </a:r>
            <a:r>
              <a:rPr lang="en-US" b="0" dirty="0">
                <a:solidFill>
                  <a:srgbClr val="98C379"/>
                </a:solidFill>
                <a:effectLst/>
                <a:latin typeface="Consolas" panose="020B0609020204030204" pitchFamily="49" charset="0"/>
              </a:rPr>
              <a:t>}}</a:t>
            </a:r>
            <a:endParaRPr lang="en-US" b="0" dirty="0">
              <a:solidFill>
                <a:srgbClr val="ABB2BF"/>
              </a:solidFill>
              <a:effectLst/>
              <a:latin typeface="Consolas" panose="020B0609020204030204" pitchFamily="49" charset="0"/>
            </a:endParaRPr>
          </a:p>
          <a:p>
            <a:r>
              <a:rPr lang="en-US" b="0" dirty="0">
                <a:solidFill>
                  <a:srgbClr val="ABB2BF"/>
                </a:solidFill>
                <a:effectLst/>
                <a:latin typeface="Consolas" panose="020B0609020204030204" pitchFamily="49" charset="0"/>
              </a:rPr>
              <a:t>  </a:t>
            </a:r>
            <a:r>
              <a:rPr lang="en-US" b="0" dirty="0" err="1">
                <a:solidFill>
                  <a:srgbClr val="E06C75"/>
                </a:solidFill>
                <a:effectLst/>
                <a:latin typeface="Consolas" panose="020B0609020204030204" pitchFamily="49" charset="0"/>
              </a:rPr>
              <a:t>displayName</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'Deploy ${{</a:t>
            </a:r>
            <a:r>
              <a:rPr lang="en-US" b="0" dirty="0" err="1">
                <a:solidFill>
                  <a:srgbClr val="98C379"/>
                </a:solidFill>
                <a:effectLst/>
                <a:latin typeface="Consolas" panose="020B0609020204030204" pitchFamily="49" charset="0"/>
              </a:rPr>
              <a:t>parameters.environment</a:t>
            </a:r>
            <a:r>
              <a:rPr lang="en-US" b="0" dirty="0">
                <a:solidFill>
                  <a:srgbClr val="98C379"/>
                </a:solidFill>
                <a:effectLst/>
                <a:latin typeface="Consolas" panose="020B0609020204030204" pitchFamily="49" charset="0"/>
              </a:rPr>
              <a:t>}} environment'</a:t>
            </a:r>
            <a:endParaRPr lang="en-US" b="0" dirty="0">
              <a:solidFill>
                <a:srgbClr val="ABB2BF"/>
              </a:solidFill>
              <a:effectLst/>
              <a:latin typeface="Consolas" panose="020B0609020204030204" pitchFamily="49" charset="0"/>
            </a:endParaRPr>
          </a:p>
          <a:p>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pool</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    </a:t>
            </a:r>
            <a:r>
              <a:rPr lang="en-US" b="0" dirty="0" err="1">
                <a:solidFill>
                  <a:srgbClr val="E06C75"/>
                </a:solidFill>
                <a:effectLst/>
                <a:latin typeface="Consolas" panose="020B0609020204030204" pitchFamily="49" charset="0"/>
              </a:rPr>
              <a:t>vmImage</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"ubuntu-latest"</a:t>
            </a:r>
            <a:endParaRPr lang="en-US" b="0" dirty="0">
              <a:solidFill>
                <a:srgbClr val="ABB2BF"/>
              </a:solidFill>
              <a:effectLst/>
              <a:latin typeface="Consolas" panose="020B0609020204030204" pitchFamily="49" charset="0"/>
            </a:endParaRPr>
          </a:p>
          <a:p>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environment</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a:t>
            </a:r>
            <a:r>
              <a:rPr lang="en-US" b="0" dirty="0" err="1">
                <a:solidFill>
                  <a:srgbClr val="98C379"/>
                </a:solidFill>
                <a:effectLst/>
                <a:latin typeface="Consolas" panose="020B0609020204030204" pitchFamily="49" charset="0"/>
              </a:rPr>
              <a:t>parameters.environment</a:t>
            </a:r>
            <a:r>
              <a:rPr lang="en-US" b="0" dirty="0">
                <a:solidFill>
                  <a:srgbClr val="98C379"/>
                </a:solidFill>
                <a:effectLst/>
                <a:latin typeface="Consolas" panose="020B0609020204030204" pitchFamily="49" charset="0"/>
              </a:rPr>
              <a:t>}}</a:t>
            </a:r>
            <a:endParaRPr lang="en-US" b="0" dirty="0">
              <a:solidFill>
                <a:srgbClr val="ABB2BF"/>
              </a:solidFill>
              <a:effectLst/>
              <a:latin typeface="Consolas" panose="020B0609020204030204" pitchFamily="49" charset="0"/>
            </a:endParaRPr>
          </a:p>
          <a:p>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strategy</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    </a:t>
            </a:r>
            <a:r>
              <a:rPr lang="en-US" b="0" dirty="0" err="1">
                <a:solidFill>
                  <a:srgbClr val="E06C75"/>
                </a:solidFill>
                <a:effectLst/>
                <a:latin typeface="Consolas" panose="020B0609020204030204" pitchFamily="49" charset="0"/>
              </a:rPr>
              <a:t>runOnce</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deploy</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steps</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          - </a:t>
            </a:r>
            <a:r>
              <a:rPr lang="en-US" b="0" dirty="0">
                <a:solidFill>
                  <a:srgbClr val="E06C75"/>
                </a:solidFill>
                <a:effectLst/>
                <a:latin typeface="Consolas" panose="020B0609020204030204" pitchFamily="49" charset="0"/>
              </a:rPr>
              <a:t>checkout</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none</a:t>
            </a:r>
            <a:endParaRPr lang="en-US" b="0" dirty="0">
              <a:solidFill>
                <a:srgbClr val="ABB2BF"/>
              </a:solidFill>
              <a:effectLst/>
              <a:latin typeface="Consolas" panose="020B0609020204030204" pitchFamily="49" charset="0"/>
            </a:endParaRPr>
          </a:p>
          <a:p>
            <a:endParaRPr lang="en-US" sz="1600" b="0" dirty="0">
              <a:solidFill>
                <a:srgbClr val="ABB2BF"/>
              </a:solidFill>
              <a:effectLst/>
              <a:latin typeface="Consolas" panose="020B0609020204030204" pitchFamily="49" charset="0"/>
            </a:endParaRPr>
          </a:p>
        </p:txBody>
      </p:sp>
      <p:sp>
        <p:nvSpPr>
          <p:cNvPr id="5" name="Marcador de texto 11">
            <a:extLst>
              <a:ext uri="{FF2B5EF4-FFF2-40B4-BE49-F238E27FC236}">
                <a16:creationId xmlns:a16="http://schemas.microsoft.com/office/drawing/2014/main" id="{8235C6ED-B243-4197-931C-DDFD22A7E819}"/>
              </a:ext>
            </a:extLst>
          </p:cNvPr>
          <p:cNvSpPr txBox="1">
            <a:spLocks/>
          </p:cNvSpPr>
          <p:nvPr/>
        </p:nvSpPr>
        <p:spPr>
          <a:xfrm>
            <a:off x="591126" y="1691794"/>
            <a:ext cx="6439989" cy="5053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0">
              <a:buFont typeface="Arial" panose="020B0604020202020204" pitchFamily="34" charset="0"/>
              <a:buNone/>
            </a:pPr>
            <a:r>
              <a:rPr lang="es-ES" b="1" dirty="0">
                <a:solidFill>
                  <a:srgbClr val="00B5F1"/>
                </a:solidFill>
                <a:latin typeface="Montserrat" panose="00000500000000000000" pitchFamily="2" charset="0"/>
              </a:rPr>
              <a:t>Definición de un </a:t>
            </a:r>
            <a:r>
              <a:rPr lang="es-ES" b="1" dirty="0" err="1">
                <a:solidFill>
                  <a:srgbClr val="00B5F1"/>
                </a:solidFill>
                <a:latin typeface="Montserrat" panose="00000500000000000000" pitchFamily="2" charset="0"/>
              </a:rPr>
              <a:t>template</a:t>
            </a:r>
            <a:endParaRPr lang="es-ES" b="1" dirty="0">
              <a:solidFill>
                <a:srgbClr val="00B5F1"/>
              </a:solidFill>
              <a:latin typeface="Montserrat" panose="00000500000000000000" pitchFamily="2" charset="0"/>
            </a:endParaRPr>
          </a:p>
        </p:txBody>
      </p:sp>
    </p:spTree>
    <p:extLst>
      <p:ext uri="{BB962C8B-B14F-4D97-AF65-F5344CB8AC3E}">
        <p14:creationId xmlns:p14="http://schemas.microsoft.com/office/powerpoint/2010/main" val="96431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5" y="1000348"/>
            <a:ext cx="10141474" cy="651610"/>
          </a:xfrm>
        </p:spPr>
        <p:txBody>
          <a:bodyPr/>
          <a:lstStyle/>
          <a:p>
            <a:r>
              <a:rPr lang="es-ES" dirty="0" err="1"/>
              <a:t>Configuracion</a:t>
            </a:r>
            <a:r>
              <a:rPr lang="es-ES" dirty="0"/>
              <a:t> de </a:t>
            </a:r>
            <a:r>
              <a:rPr lang="es-ES" dirty="0" err="1"/>
              <a:t>Environments</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5" y="1961965"/>
            <a:ext cx="9999432" cy="4394447"/>
          </a:xfrm>
        </p:spPr>
        <p:txBody>
          <a:bodyPr/>
          <a:lstStyle/>
          <a:p>
            <a:r>
              <a:rPr lang="en-US" dirty="0" err="1"/>
              <a:t>Establecer</a:t>
            </a:r>
            <a:r>
              <a:rPr lang="en-US" dirty="0"/>
              <a:t> </a:t>
            </a:r>
            <a:r>
              <a:rPr lang="en-US" dirty="0" err="1"/>
              <a:t>políticas</a:t>
            </a:r>
            <a:r>
              <a:rPr lang="en-US" dirty="0"/>
              <a:t> a </a:t>
            </a:r>
            <a:r>
              <a:rPr lang="en-US" dirty="0" err="1"/>
              <a:t>nivel</a:t>
            </a:r>
            <a:r>
              <a:rPr lang="en-US" dirty="0"/>
              <a:t> de </a:t>
            </a:r>
            <a:r>
              <a:rPr lang="en-US" dirty="0" err="1"/>
              <a:t>entorno</a:t>
            </a:r>
            <a:endParaRPr lang="en-US" dirty="0"/>
          </a:p>
          <a:p>
            <a:pPr lvl="1"/>
            <a:r>
              <a:rPr lang="en-US" dirty="0" err="1"/>
              <a:t>Aprobadores</a:t>
            </a:r>
            <a:r>
              <a:rPr lang="en-US" dirty="0"/>
              <a:t> </a:t>
            </a:r>
            <a:r>
              <a:rPr lang="en-US" dirty="0" err="1"/>
              <a:t>requeridos</a:t>
            </a:r>
            <a:endParaRPr lang="en-US" dirty="0"/>
          </a:p>
          <a:p>
            <a:pPr lvl="1"/>
            <a:r>
              <a:rPr lang="en-US" dirty="0" err="1"/>
              <a:t>Ramas</a:t>
            </a:r>
            <a:r>
              <a:rPr lang="en-US" dirty="0"/>
              <a:t> </a:t>
            </a:r>
            <a:r>
              <a:rPr lang="en-US" dirty="0" err="1"/>
              <a:t>permitidas</a:t>
            </a:r>
            <a:endParaRPr lang="en-US" dirty="0"/>
          </a:p>
          <a:p>
            <a:pPr lvl="1"/>
            <a:r>
              <a:rPr lang="en-US" dirty="0"/>
              <a:t>…</a:t>
            </a:r>
          </a:p>
          <a:p>
            <a:pPr lvl="1"/>
            <a:endParaRPr lang="en-ES" dirty="0"/>
          </a:p>
        </p:txBody>
      </p:sp>
      <p:pic>
        <p:nvPicPr>
          <p:cNvPr id="3" name="Picture 2">
            <a:extLst>
              <a:ext uri="{FF2B5EF4-FFF2-40B4-BE49-F238E27FC236}">
                <a16:creationId xmlns:a16="http://schemas.microsoft.com/office/drawing/2014/main" id="{D28AD5EE-D652-45B8-B65B-5911081133AC}"/>
              </a:ext>
            </a:extLst>
          </p:cNvPr>
          <p:cNvPicPr>
            <a:picLocks noChangeAspect="1"/>
          </p:cNvPicPr>
          <p:nvPr/>
        </p:nvPicPr>
        <p:blipFill>
          <a:blip r:embed="rId2"/>
          <a:stretch>
            <a:fillRect/>
          </a:stretch>
        </p:blipFill>
        <p:spPr>
          <a:xfrm>
            <a:off x="493837" y="3624309"/>
            <a:ext cx="7192379" cy="3162741"/>
          </a:xfrm>
          <a:prstGeom prst="rect">
            <a:avLst/>
          </a:prstGeom>
        </p:spPr>
      </p:pic>
      <p:pic>
        <p:nvPicPr>
          <p:cNvPr id="9" name="Picture 8">
            <a:extLst>
              <a:ext uri="{FF2B5EF4-FFF2-40B4-BE49-F238E27FC236}">
                <a16:creationId xmlns:a16="http://schemas.microsoft.com/office/drawing/2014/main" id="{AF55586E-B3D9-4BFD-814B-003458937465}"/>
              </a:ext>
            </a:extLst>
          </p:cNvPr>
          <p:cNvPicPr>
            <a:picLocks noChangeAspect="1"/>
          </p:cNvPicPr>
          <p:nvPr/>
        </p:nvPicPr>
        <p:blipFill>
          <a:blip r:embed="rId3"/>
          <a:stretch>
            <a:fillRect/>
          </a:stretch>
        </p:blipFill>
        <p:spPr>
          <a:xfrm>
            <a:off x="8400936" y="2320544"/>
            <a:ext cx="3370853" cy="4251187"/>
          </a:xfrm>
          <a:prstGeom prst="rect">
            <a:avLst/>
          </a:prstGeom>
        </p:spPr>
      </p:pic>
    </p:spTree>
    <p:extLst>
      <p:ext uri="{BB962C8B-B14F-4D97-AF65-F5344CB8AC3E}">
        <p14:creationId xmlns:p14="http://schemas.microsoft.com/office/powerpoint/2010/main" val="2282854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5" y="1000348"/>
            <a:ext cx="10141474" cy="651610"/>
          </a:xfrm>
        </p:spPr>
        <p:txBody>
          <a:bodyPr/>
          <a:lstStyle/>
          <a:p>
            <a:r>
              <a:rPr lang="es-ES" dirty="0"/>
              <a:t>¿Qué pasa si tenemos un ACR por entorno?</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5" y="2432482"/>
            <a:ext cx="9999432" cy="3923930"/>
          </a:xfrm>
        </p:spPr>
        <p:txBody>
          <a:bodyPr/>
          <a:lstStyle/>
          <a:p>
            <a:r>
              <a:rPr lang="en-US" dirty="0" err="1"/>
              <a:t>Necesitaremos</a:t>
            </a:r>
            <a:r>
              <a:rPr lang="en-US" dirty="0"/>
              <a:t> una build por </a:t>
            </a:r>
            <a:r>
              <a:rPr lang="en-US" dirty="0" err="1"/>
              <a:t>entorno</a:t>
            </a:r>
            <a:r>
              <a:rPr lang="en-US" dirty="0"/>
              <a:t>:</a:t>
            </a:r>
          </a:p>
          <a:p>
            <a:pPr lvl="1"/>
            <a:r>
              <a:rPr lang="en-US" dirty="0" err="1"/>
              <a:t>Generaremos</a:t>
            </a:r>
            <a:r>
              <a:rPr lang="en-US" dirty="0"/>
              <a:t> </a:t>
            </a:r>
            <a:r>
              <a:rPr lang="en-US" dirty="0" err="1"/>
              <a:t>distintas</a:t>
            </a:r>
            <a:r>
              <a:rPr lang="en-US" dirty="0"/>
              <a:t> </a:t>
            </a:r>
            <a:r>
              <a:rPr lang="en-US" dirty="0" err="1"/>
              <a:t>imágenes</a:t>
            </a:r>
            <a:r>
              <a:rPr lang="en-US" dirty="0"/>
              <a:t> con </a:t>
            </a:r>
            <a:r>
              <a:rPr lang="en-US" dirty="0" err="1"/>
              <a:t>el</a:t>
            </a:r>
            <a:r>
              <a:rPr lang="en-US" dirty="0"/>
              <a:t> </a:t>
            </a:r>
            <a:r>
              <a:rPr lang="en-US" dirty="0" err="1"/>
              <a:t>mismo</a:t>
            </a:r>
            <a:r>
              <a:rPr lang="en-US" dirty="0"/>
              <a:t> </a:t>
            </a:r>
            <a:r>
              <a:rPr lang="en-US" dirty="0" err="1"/>
              <a:t>código</a:t>
            </a:r>
            <a:endParaRPr lang="en-US" dirty="0"/>
          </a:p>
          <a:p>
            <a:pPr lvl="1"/>
            <a:r>
              <a:rPr lang="en-US" dirty="0"/>
              <a:t>Más </a:t>
            </a:r>
            <a:r>
              <a:rPr lang="en-US" dirty="0" err="1"/>
              <a:t>tiempo</a:t>
            </a:r>
            <a:r>
              <a:rPr lang="en-US" dirty="0"/>
              <a:t> para </a:t>
            </a:r>
            <a:r>
              <a:rPr lang="en-US" dirty="0" err="1"/>
              <a:t>desplegar</a:t>
            </a:r>
            <a:r>
              <a:rPr lang="en-US" dirty="0"/>
              <a:t> </a:t>
            </a:r>
            <a:r>
              <a:rPr lang="en-US" dirty="0" err="1"/>
              <a:t>en</a:t>
            </a:r>
            <a:r>
              <a:rPr lang="en-US" dirty="0"/>
              <a:t> </a:t>
            </a:r>
            <a:r>
              <a:rPr lang="en-US" dirty="0" err="1"/>
              <a:t>todos</a:t>
            </a:r>
            <a:r>
              <a:rPr lang="en-US" dirty="0"/>
              <a:t> los </a:t>
            </a:r>
            <a:r>
              <a:rPr lang="en-US" dirty="0" err="1"/>
              <a:t>entornos</a:t>
            </a:r>
            <a:endParaRPr lang="en-US" dirty="0"/>
          </a:p>
          <a:p>
            <a:pPr marL="0" indent="0">
              <a:buNone/>
            </a:pPr>
            <a:endParaRPr lang="en-US" dirty="0"/>
          </a:p>
        </p:txBody>
      </p:sp>
      <p:pic>
        <p:nvPicPr>
          <p:cNvPr id="3" name="Picture 2">
            <a:extLst>
              <a:ext uri="{FF2B5EF4-FFF2-40B4-BE49-F238E27FC236}">
                <a16:creationId xmlns:a16="http://schemas.microsoft.com/office/drawing/2014/main" id="{24BDC402-9DF2-4052-A158-B3124F9AD183}"/>
              </a:ext>
            </a:extLst>
          </p:cNvPr>
          <p:cNvPicPr>
            <a:picLocks noChangeAspect="1"/>
          </p:cNvPicPr>
          <p:nvPr/>
        </p:nvPicPr>
        <p:blipFill>
          <a:blip r:embed="rId2"/>
          <a:stretch>
            <a:fillRect/>
          </a:stretch>
        </p:blipFill>
        <p:spPr>
          <a:xfrm>
            <a:off x="3439276" y="3635406"/>
            <a:ext cx="4693130" cy="3129379"/>
          </a:xfrm>
          <a:prstGeom prst="rect">
            <a:avLst/>
          </a:prstGeom>
        </p:spPr>
      </p:pic>
    </p:spTree>
    <p:extLst>
      <p:ext uri="{BB962C8B-B14F-4D97-AF65-F5344CB8AC3E}">
        <p14:creationId xmlns:p14="http://schemas.microsoft.com/office/powerpoint/2010/main" val="1331645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5" y="1000348"/>
            <a:ext cx="10141474" cy="651610"/>
          </a:xfrm>
        </p:spPr>
        <p:txBody>
          <a:bodyPr/>
          <a:lstStyle/>
          <a:p>
            <a:r>
              <a:rPr lang="es-ES" dirty="0"/>
              <a:t>Imagen de Docker como artefacto</a:t>
            </a:r>
            <a:endParaRPr lang="en-ES" dirty="0"/>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5" y="2432482"/>
            <a:ext cx="9999432" cy="3923930"/>
          </a:xfrm>
        </p:spPr>
        <p:txBody>
          <a:bodyPr/>
          <a:lstStyle/>
          <a:p>
            <a:r>
              <a:rPr lang="en-US" dirty="0"/>
              <a:t>Tener 1 build para </a:t>
            </a:r>
            <a:r>
              <a:rPr lang="en-US" dirty="0" err="1"/>
              <a:t>todos</a:t>
            </a:r>
            <a:r>
              <a:rPr lang="en-US" dirty="0"/>
              <a:t> los </a:t>
            </a:r>
            <a:r>
              <a:rPr lang="en-US" dirty="0" err="1"/>
              <a:t>entornos</a:t>
            </a:r>
            <a:endParaRPr lang="en-US" dirty="0"/>
          </a:p>
          <a:p>
            <a:r>
              <a:rPr lang="en-US" dirty="0" err="1"/>
              <a:t>Compartir</a:t>
            </a:r>
            <a:r>
              <a:rPr lang="en-US" dirty="0"/>
              <a:t> la </a:t>
            </a:r>
            <a:r>
              <a:rPr lang="en-US" dirty="0" err="1"/>
              <a:t>misma</a:t>
            </a:r>
            <a:r>
              <a:rPr lang="en-US" dirty="0"/>
              <a:t> imagen</a:t>
            </a:r>
          </a:p>
          <a:p>
            <a:endParaRPr lang="en-ES" dirty="0"/>
          </a:p>
        </p:txBody>
      </p:sp>
      <p:pic>
        <p:nvPicPr>
          <p:cNvPr id="9" name="Picture 8">
            <a:extLst>
              <a:ext uri="{FF2B5EF4-FFF2-40B4-BE49-F238E27FC236}">
                <a16:creationId xmlns:a16="http://schemas.microsoft.com/office/drawing/2014/main" id="{24DEE292-6E4D-466B-B12A-2723B7A50E9D}"/>
              </a:ext>
            </a:extLst>
          </p:cNvPr>
          <p:cNvPicPr>
            <a:picLocks noChangeAspect="1"/>
          </p:cNvPicPr>
          <p:nvPr/>
        </p:nvPicPr>
        <p:blipFill>
          <a:blip r:embed="rId2"/>
          <a:stretch>
            <a:fillRect/>
          </a:stretch>
        </p:blipFill>
        <p:spPr>
          <a:xfrm>
            <a:off x="3132863" y="3335175"/>
            <a:ext cx="5076815" cy="3385221"/>
          </a:xfrm>
          <a:prstGeom prst="rect">
            <a:avLst/>
          </a:prstGeom>
        </p:spPr>
      </p:pic>
    </p:spTree>
    <p:extLst>
      <p:ext uri="{BB962C8B-B14F-4D97-AF65-F5344CB8AC3E}">
        <p14:creationId xmlns:p14="http://schemas.microsoft.com/office/powerpoint/2010/main" val="983610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97CEA14-F63A-6640-8006-6F814BD0CCE2}"/>
              </a:ext>
            </a:extLst>
          </p:cNvPr>
          <p:cNvSpPr>
            <a:spLocks noGrp="1"/>
          </p:cNvSpPr>
          <p:nvPr>
            <p:ph type="body" sz="quarter" idx="12"/>
          </p:nvPr>
        </p:nvSpPr>
        <p:spPr>
          <a:xfrm>
            <a:off x="911225" y="1099975"/>
            <a:ext cx="7655726" cy="505305"/>
          </a:xfrm>
        </p:spPr>
        <p:txBody>
          <a:bodyPr/>
          <a:lstStyle/>
          <a:p>
            <a:r>
              <a:rPr lang="en-US" dirty="0" err="1"/>
              <a:t>Truco</a:t>
            </a:r>
            <a:r>
              <a:rPr lang="en-US" dirty="0"/>
              <a:t> para la build de Docker</a:t>
            </a:r>
          </a:p>
        </p:txBody>
      </p:sp>
      <p:sp>
        <p:nvSpPr>
          <p:cNvPr id="7" name="Text Placeholder 6">
            <a:extLst>
              <a:ext uri="{FF2B5EF4-FFF2-40B4-BE49-F238E27FC236}">
                <a16:creationId xmlns:a16="http://schemas.microsoft.com/office/drawing/2014/main" id="{88F0ABE9-89D2-3541-9A53-F16E26E300AA}"/>
              </a:ext>
            </a:extLst>
          </p:cNvPr>
          <p:cNvSpPr>
            <a:spLocks noGrp="1"/>
          </p:cNvSpPr>
          <p:nvPr>
            <p:ph type="body" sz="quarter" idx="15"/>
          </p:nvPr>
        </p:nvSpPr>
        <p:spPr>
          <a:xfrm>
            <a:off x="818862" y="2614816"/>
            <a:ext cx="10225088" cy="3815080"/>
          </a:xfrm>
        </p:spPr>
        <p:txBody>
          <a:bodyPr/>
          <a:lstStyle/>
          <a:p>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steps</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        - </a:t>
            </a:r>
            <a:r>
              <a:rPr lang="en-US" b="0" dirty="0">
                <a:solidFill>
                  <a:srgbClr val="E06C75"/>
                </a:solidFill>
                <a:effectLst/>
                <a:latin typeface="Consolas" panose="020B0609020204030204" pitchFamily="49" charset="0"/>
              </a:rPr>
              <a:t>task</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Docker@2</a:t>
            </a:r>
            <a:endParaRPr lang="en-US" b="0" dirty="0">
              <a:solidFill>
                <a:srgbClr val="ABB2BF"/>
              </a:solidFill>
              <a:effectLst/>
              <a:latin typeface="Consolas" panose="020B0609020204030204" pitchFamily="49" charset="0"/>
            </a:endParaRPr>
          </a:p>
          <a:p>
            <a:r>
              <a:rPr lang="en-US" b="0" dirty="0">
                <a:solidFill>
                  <a:srgbClr val="ABB2BF"/>
                </a:solidFill>
                <a:effectLst/>
                <a:latin typeface="Consolas" panose="020B0609020204030204" pitchFamily="49" charset="0"/>
              </a:rPr>
              <a:t>          </a:t>
            </a:r>
            <a:r>
              <a:rPr lang="en-US" b="0" dirty="0" err="1">
                <a:solidFill>
                  <a:srgbClr val="E06C75"/>
                </a:solidFill>
                <a:effectLst/>
                <a:latin typeface="Consolas" panose="020B0609020204030204" pitchFamily="49" charset="0"/>
              </a:rPr>
              <a:t>displayName</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 Build Project image'</a:t>
            </a:r>
            <a:endParaRPr lang="en-US" b="0" dirty="0">
              <a:solidFill>
                <a:srgbClr val="ABB2BF"/>
              </a:solidFill>
              <a:effectLst/>
              <a:latin typeface="Consolas" panose="020B0609020204030204" pitchFamily="49" charset="0"/>
            </a:endParaRPr>
          </a:p>
          <a:p>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inputs</a:t>
            </a:r>
            <a:r>
              <a:rPr lang="en-US" b="0" dirty="0">
                <a:solidFill>
                  <a:srgbClr val="ABB2BF"/>
                </a:solidFill>
                <a:effectLst/>
                <a:latin typeface="Consolas" panose="020B0609020204030204" pitchFamily="49" charset="0"/>
              </a:rPr>
              <a:t>:</a:t>
            </a:r>
          </a:p>
          <a:p>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command</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"build"</a:t>
            </a:r>
            <a:endParaRPr lang="en-US" b="0" dirty="0">
              <a:solidFill>
                <a:srgbClr val="ABB2BF"/>
              </a:solidFill>
              <a:effectLst/>
              <a:latin typeface="Consolas" panose="020B0609020204030204" pitchFamily="49" charset="0"/>
            </a:endParaRPr>
          </a:p>
          <a:p>
            <a:r>
              <a:rPr lang="en-US" b="0" dirty="0">
                <a:solidFill>
                  <a:srgbClr val="ABB2BF"/>
                </a:solidFill>
                <a:effectLst/>
                <a:latin typeface="Consolas" panose="020B0609020204030204" pitchFamily="49" charset="0"/>
              </a:rPr>
              <a:t>            </a:t>
            </a:r>
            <a:r>
              <a:rPr lang="en-US" b="0" dirty="0" err="1">
                <a:solidFill>
                  <a:srgbClr val="E06C75"/>
                </a:solidFill>
                <a:effectLst/>
                <a:latin typeface="Consolas" panose="020B0609020204030204" pitchFamily="49" charset="0"/>
              </a:rPr>
              <a:t>Dockerfile</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a:t>
            </a:r>
            <a:r>
              <a:rPr lang="en-US" b="0" dirty="0" err="1">
                <a:solidFill>
                  <a:srgbClr val="98C379"/>
                </a:solidFill>
                <a:effectLst/>
                <a:latin typeface="Consolas" panose="020B0609020204030204" pitchFamily="49" charset="0"/>
              </a:rPr>
              <a:t>DockerFile</a:t>
            </a:r>
            <a:r>
              <a:rPr lang="en-US" b="0" dirty="0">
                <a:solidFill>
                  <a:srgbClr val="98C379"/>
                </a:solidFill>
                <a:effectLst/>
                <a:latin typeface="Consolas" panose="020B0609020204030204" pitchFamily="49" charset="0"/>
              </a:rPr>
              <a:t>)"</a:t>
            </a:r>
            <a:endParaRPr lang="en-US" b="0" dirty="0">
              <a:solidFill>
                <a:srgbClr val="ABB2BF"/>
              </a:solidFill>
              <a:effectLst/>
              <a:latin typeface="Consolas" panose="020B0609020204030204" pitchFamily="49" charset="0"/>
            </a:endParaRPr>
          </a:p>
          <a:p>
            <a:r>
              <a:rPr lang="en-US" b="0" dirty="0">
                <a:solidFill>
                  <a:srgbClr val="ABB2BF"/>
                </a:solidFill>
                <a:effectLst/>
                <a:latin typeface="Consolas" panose="020B0609020204030204" pitchFamily="49" charset="0"/>
              </a:rPr>
              <a:t>            </a:t>
            </a:r>
            <a:r>
              <a:rPr lang="en-US" b="0" dirty="0" err="1">
                <a:solidFill>
                  <a:srgbClr val="E06C75"/>
                </a:solidFill>
                <a:effectLst/>
                <a:latin typeface="Consolas" panose="020B0609020204030204" pitchFamily="49" charset="0"/>
              </a:rPr>
              <a:t>buildContext</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a:t>
            </a:r>
            <a:r>
              <a:rPr lang="en-US" b="0" dirty="0" err="1">
                <a:solidFill>
                  <a:srgbClr val="98C379"/>
                </a:solidFill>
                <a:effectLst/>
                <a:latin typeface="Consolas" panose="020B0609020204030204" pitchFamily="49" charset="0"/>
              </a:rPr>
              <a:t>Build.SourcesDirectory</a:t>
            </a:r>
            <a:r>
              <a:rPr lang="en-US" b="0" dirty="0">
                <a:solidFill>
                  <a:srgbClr val="98C379"/>
                </a:solidFill>
                <a:effectLst/>
                <a:latin typeface="Consolas" panose="020B0609020204030204" pitchFamily="49" charset="0"/>
              </a:rPr>
              <a:t>)"</a:t>
            </a:r>
            <a:endParaRPr lang="en-US" b="0" dirty="0">
              <a:solidFill>
                <a:srgbClr val="ABB2BF"/>
              </a:solidFill>
              <a:effectLst/>
              <a:latin typeface="Consolas" panose="020B0609020204030204" pitchFamily="49" charset="0"/>
            </a:endParaRPr>
          </a:p>
          <a:p>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repository</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"repository"</a:t>
            </a:r>
            <a:endParaRPr lang="en-US" b="0" dirty="0">
              <a:solidFill>
                <a:srgbClr val="ABB2BF"/>
              </a:solidFill>
              <a:effectLst/>
              <a:latin typeface="Consolas" panose="020B0609020204030204" pitchFamily="49" charset="0"/>
            </a:endParaRPr>
          </a:p>
          <a:p>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tags</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a:t>
            </a:r>
            <a:r>
              <a:rPr lang="en-US" b="0" dirty="0" err="1">
                <a:solidFill>
                  <a:srgbClr val="98C379"/>
                </a:solidFill>
                <a:effectLst/>
                <a:latin typeface="Consolas" panose="020B0609020204030204" pitchFamily="49" charset="0"/>
              </a:rPr>
              <a:t>DockerTag</a:t>
            </a:r>
            <a:r>
              <a:rPr lang="en-US" b="0" dirty="0">
                <a:solidFill>
                  <a:srgbClr val="98C379"/>
                </a:solidFill>
                <a:effectLst/>
                <a:latin typeface="Consolas" panose="020B0609020204030204" pitchFamily="49" charset="0"/>
              </a:rPr>
              <a:t>)</a:t>
            </a:r>
            <a:endParaRPr lang="en-US" b="0" dirty="0">
              <a:solidFill>
                <a:srgbClr val="ABB2BF"/>
              </a:solidFill>
              <a:effectLst/>
              <a:latin typeface="Consolas" panose="020B0609020204030204" pitchFamily="49" charset="0"/>
            </a:endParaRPr>
          </a:p>
          <a:p>
            <a:r>
              <a:rPr lang="en-US" b="0" dirty="0">
                <a:solidFill>
                  <a:srgbClr val="ABB2BF"/>
                </a:solidFill>
                <a:effectLst/>
                <a:latin typeface="Consolas" panose="020B0609020204030204" pitchFamily="49" charset="0"/>
              </a:rPr>
              <a:t>       </a:t>
            </a:r>
            <a:r>
              <a:rPr lang="en-US" b="0" dirty="0">
                <a:effectLst/>
                <a:latin typeface="Consolas" panose="020B0609020204030204" pitchFamily="49" charset="0"/>
              </a:rPr>
              <a:t>   </a:t>
            </a:r>
            <a:r>
              <a:rPr lang="en-US" b="1" dirty="0">
                <a:effectLst/>
                <a:highlight>
                  <a:srgbClr val="FF0000"/>
                </a:highlight>
                <a:latin typeface="Consolas" panose="020B0609020204030204" pitchFamily="49" charset="0"/>
              </a:rPr>
              <a:t>env:</a:t>
            </a:r>
          </a:p>
          <a:p>
            <a:r>
              <a:rPr lang="en-US" b="1" dirty="0">
                <a:effectLst/>
                <a:latin typeface="Consolas" panose="020B0609020204030204" pitchFamily="49" charset="0"/>
              </a:rPr>
              <a:t>            </a:t>
            </a:r>
            <a:r>
              <a:rPr lang="en-US" b="1" dirty="0">
                <a:effectLst/>
                <a:highlight>
                  <a:srgbClr val="FF0000"/>
                </a:highlight>
                <a:latin typeface="Consolas" panose="020B0609020204030204" pitchFamily="49" charset="0"/>
              </a:rPr>
              <a:t>DOCKER_BUILDKIT: 1</a:t>
            </a:r>
          </a:p>
          <a:p>
            <a:endParaRPr lang="en-US" sz="1600" b="0" dirty="0">
              <a:solidFill>
                <a:srgbClr val="ABB2BF"/>
              </a:solidFill>
              <a:effectLst/>
              <a:latin typeface="Consolas" panose="020B0609020204030204" pitchFamily="49" charset="0"/>
            </a:endParaRPr>
          </a:p>
        </p:txBody>
      </p:sp>
      <p:sp>
        <p:nvSpPr>
          <p:cNvPr id="5" name="Marcador de texto 11">
            <a:extLst>
              <a:ext uri="{FF2B5EF4-FFF2-40B4-BE49-F238E27FC236}">
                <a16:creationId xmlns:a16="http://schemas.microsoft.com/office/drawing/2014/main" id="{8235C6ED-B243-4197-931C-DDFD22A7E819}"/>
              </a:ext>
            </a:extLst>
          </p:cNvPr>
          <p:cNvSpPr txBox="1">
            <a:spLocks/>
          </p:cNvSpPr>
          <p:nvPr/>
        </p:nvSpPr>
        <p:spPr>
          <a:xfrm>
            <a:off x="591126" y="1691794"/>
            <a:ext cx="10225088" cy="5053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000" indent="0">
              <a:buFont typeface="Arial" panose="020B0604020202020204" pitchFamily="34" charset="0"/>
              <a:buNone/>
            </a:pPr>
            <a:r>
              <a:rPr lang="es-ES" b="1" dirty="0">
                <a:solidFill>
                  <a:srgbClr val="00B5F1"/>
                </a:solidFill>
                <a:latin typeface="Montserrat" panose="00000500000000000000" pitchFamily="2" charset="0"/>
              </a:rPr>
              <a:t>Mejora del rendimiento, seguridad…</a:t>
            </a:r>
          </a:p>
        </p:txBody>
      </p:sp>
    </p:spTree>
    <p:extLst>
      <p:ext uri="{BB962C8B-B14F-4D97-AF65-F5344CB8AC3E}">
        <p14:creationId xmlns:p14="http://schemas.microsoft.com/office/powerpoint/2010/main" val="2742608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383699-9BD7-1D46-9AF1-9297AB588532}"/>
              </a:ext>
            </a:extLst>
          </p:cNvPr>
          <p:cNvSpPr>
            <a:spLocks noGrp="1"/>
          </p:cNvSpPr>
          <p:nvPr>
            <p:ph type="body" sz="quarter" idx="12"/>
          </p:nvPr>
        </p:nvSpPr>
        <p:spPr>
          <a:xfrm>
            <a:off x="911225" y="1000348"/>
            <a:ext cx="10141474" cy="651610"/>
          </a:xfrm>
        </p:spPr>
        <p:txBody>
          <a:bodyPr/>
          <a:lstStyle/>
          <a:p>
            <a:r>
              <a:rPr lang="en-US" dirty="0" err="1"/>
              <a:t>Truco</a:t>
            </a:r>
            <a:r>
              <a:rPr lang="en-US" dirty="0"/>
              <a:t> para la build de Docker</a:t>
            </a:r>
          </a:p>
        </p:txBody>
      </p:sp>
      <p:sp>
        <p:nvSpPr>
          <p:cNvPr id="6" name="Text Placeholder 5">
            <a:extLst>
              <a:ext uri="{FF2B5EF4-FFF2-40B4-BE49-F238E27FC236}">
                <a16:creationId xmlns:a16="http://schemas.microsoft.com/office/drawing/2014/main" id="{76C4775A-BE5C-364C-AA35-ED5DFB0F4109}"/>
              </a:ext>
            </a:extLst>
          </p:cNvPr>
          <p:cNvSpPr>
            <a:spLocks noGrp="1"/>
          </p:cNvSpPr>
          <p:nvPr>
            <p:ph type="body" sz="quarter" idx="14"/>
          </p:nvPr>
        </p:nvSpPr>
        <p:spPr>
          <a:xfrm>
            <a:off x="911225" y="1961965"/>
            <a:ext cx="9999432" cy="4394447"/>
          </a:xfrm>
        </p:spPr>
        <p:txBody>
          <a:bodyPr/>
          <a:lstStyle/>
          <a:p>
            <a:pPr lvl="1"/>
            <a:r>
              <a:rPr lang="en-US" dirty="0"/>
              <a:t>Garbage collection de </a:t>
            </a:r>
            <a:r>
              <a:rPr lang="en-US" dirty="0" err="1"/>
              <a:t>imagenes</a:t>
            </a:r>
            <a:r>
              <a:rPr lang="en-US" dirty="0"/>
              <a:t> </a:t>
            </a:r>
            <a:r>
              <a:rPr lang="en-US" dirty="0" err="1"/>
              <a:t>intermedias</a:t>
            </a:r>
            <a:r>
              <a:rPr lang="en-US" dirty="0"/>
              <a:t> </a:t>
            </a:r>
            <a:r>
              <a:rPr lang="en-US" dirty="0" err="1"/>
              <a:t>automático</a:t>
            </a:r>
            <a:endParaRPr lang="en-US" dirty="0"/>
          </a:p>
          <a:p>
            <a:pPr lvl="1"/>
            <a:r>
              <a:rPr lang="en-US" dirty="0" err="1"/>
              <a:t>Caché</a:t>
            </a:r>
            <a:r>
              <a:rPr lang="en-US" dirty="0"/>
              <a:t> de </a:t>
            </a:r>
            <a:r>
              <a:rPr lang="en-US" dirty="0" err="1"/>
              <a:t>instrucciones</a:t>
            </a:r>
            <a:endParaRPr lang="en-US" dirty="0"/>
          </a:p>
          <a:p>
            <a:pPr lvl="1"/>
            <a:r>
              <a:rPr lang="en-US" dirty="0" err="1"/>
              <a:t>Concurrencia</a:t>
            </a:r>
            <a:r>
              <a:rPr lang="en-US" dirty="0"/>
              <a:t> </a:t>
            </a:r>
            <a:r>
              <a:rPr lang="en-US" dirty="0" err="1"/>
              <a:t>en</a:t>
            </a:r>
            <a:r>
              <a:rPr lang="en-US" dirty="0"/>
              <a:t> builds multistage (</a:t>
            </a:r>
            <a:r>
              <a:rPr lang="en-US" dirty="0" err="1"/>
              <a:t>distintos</a:t>
            </a:r>
            <a:r>
              <a:rPr lang="en-US" dirty="0"/>
              <a:t> FROM no </a:t>
            </a:r>
            <a:r>
              <a:rPr lang="en-US" dirty="0" err="1"/>
              <a:t>dependientes</a:t>
            </a:r>
            <a:r>
              <a:rPr lang="en-US" dirty="0"/>
              <a:t>)</a:t>
            </a:r>
          </a:p>
          <a:p>
            <a:pPr lvl="1"/>
            <a:r>
              <a:rPr lang="en-US" dirty="0" err="1"/>
              <a:t>Ejecucion</a:t>
            </a:r>
            <a:r>
              <a:rPr lang="en-US" dirty="0"/>
              <a:t> sin </a:t>
            </a:r>
            <a:r>
              <a:rPr lang="en-US" dirty="0" err="1"/>
              <a:t>privilegios</a:t>
            </a:r>
            <a:r>
              <a:rPr lang="en-US" dirty="0"/>
              <a:t> de root</a:t>
            </a:r>
          </a:p>
          <a:p>
            <a:pPr lvl="1"/>
            <a:r>
              <a:rPr lang="en-US" dirty="0"/>
              <a:t>…</a:t>
            </a:r>
            <a:endParaRPr lang="en-ES" dirty="0"/>
          </a:p>
        </p:txBody>
      </p:sp>
    </p:spTree>
    <p:extLst>
      <p:ext uri="{BB962C8B-B14F-4D97-AF65-F5344CB8AC3E}">
        <p14:creationId xmlns:p14="http://schemas.microsoft.com/office/powerpoint/2010/main" val="598744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5546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53D243-941B-4B56-85C4-230875D1571A}"/>
              </a:ext>
            </a:extLst>
          </p:cNvPr>
          <p:cNvSpPr>
            <a:spLocks noGrp="1"/>
          </p:cNvSpPr>
          <p:nvPr>
            <p:ph type="body" sz="quarter" idx="12"/>
          </p:nvPr>
        </p:nvSpPr>
        <p:spPr/>
        <p:txBody>
          <a:bodyPr/>
          <a:lstStyle/>
          <a:p>
            <a:r>
              <a:rPr lang="en-US" dirty="0" err="1"/>
              <a:t>Configuracion</a:t>
            </a:r>
            <a:r>
              <a:rPr lang="en-US" dirty="0"/>
              <a:t> de GIT</a:t>
            </a:r>
          </a:p>
        </p:txBody>
      </p:sp>
      <p:sp>
        <p:nvSpPr>
          <p:cNvPr id="3" name="Text Placeholder 2">
            <a:extLst>
              <a:ext uri="{FF2B5EF4-FFF2-40B4-BE49-F238E27FC236}">
                <a16:creationId xmlns:a16="http://schemas.microsoft.com/office/drawing/2014/main" id="{BFC16753-0BE2-4F61-8BB6-415AA1F3694C}"/>
              </a:ext>
            </a:extLst>
          </p:cNvPr>
          <p:cNvSpPr>
            <a:spLocks noGrp="1"/>
          </p:cNvSpPr>
          <p:nvPr>
            <p:ph type="body" sz="quarter" idx="13"/>
          </p:nvPr>
        </p:nvSpPr>
        <p:spPr/>
        <p:txBody>
          <a:bodyPr/>
          <a:lstStyle/>
          <a:p>
            <a:r>
              <a:rPr lang="en-US" dirty="0" err="1"/>
              <a:t>Estrategia</a:t>
            </a:r>
            <a:r>
              <a:rPr lang="en-US" dirty="0"/>
              <a:t> de </a:t>
            </a:r>
            <a:r>
              <a:rPr lang="en-US" dirty="0" err="1"/>
              <a:t>ramas</a:t>
            </a:r>
            <a:r>
              <a:rPr lang="en-US" dirty="0"/>
              <a:t> – Git Flow</a:t>
            </a:r>
          </a:p>
        </p:txBody>
      </p:sp>
      <p:sp>
        <p:nvSpPr>
          <p:cNvPr id="4" name="Text Placeholder 3">
            <a:extLst>
              <a:ext uri="{FF2B5EF4-FFF2-40B4-BE49-F238E27FC236}">
                <a16:creationId xmlns:a16="http://schemas.microsoft.com/office/drawing/2014/main" id="{C43DE5A8-7174-4D6B-AB95-69B82E98338E}"/>
              </a:ext>
            </a:extLst>
          </p:cNvPr>
          <p:cNvSpPr>
            <a:spLocks noGrp="1"/>
          </p:cNvSpPr>
          <p:nvPr>
            <p:ph type="body" sz="quarter" idx="14"/>
          </p:nvPr>
        </p:nvSpPr>
        <p:spPr/>
        <p:txBody>
          <a:bodyPr/>
          <a:lstStyle/>
          <a:p>
            <a:r>
              <a:rPr lang="en-US" sz="2000" dirty="0"/>
              <a:t>master/main </a:t>
            </a:r>
            <a:r>
              <a:rPr lang="en-US" sz="2000" dirty="0" err="1"/>
              <a:t>nunca</a:t>
            </a:r>
            <a:r>
              <a:rPr lang="en-US" sz="2000" dirty="0"/>
              <a:t> </a:t>
            </a:r>
            <a:r>
              <a:rPr lang="en-US" sz="2000" dirty="0" err="1"/>
              <a:t>está</a:t>
            </a:r>
            <a:r>
              <a:rPr lang="en-US" sz="2000" dirty="0"/>
              <a:t> roto</a:t>
            </a:r>
          </a:p>
          <a:p>
            <a:endParaRPr lang="en-US" sz="2000" dirty="0"/>
          </a:p>
          <a:p>
            <a:r>
              <a:rPr lang="en-US" sz="2000" dirty="0" err="1"/>
              <a:t>Ramas</a:t>
            </a:r>
            <a:r>
              <a:rPr lang="en-US" sz="2000" dirty="0"/>
              <a:t> </a:t>
            </a:r>
            <a:r>
              <a:rPr lang="en-US" sz="2000" dirty="0" err="1"/>
              <a:t>Ordenadas</a:t>
            </a:r>
            <a:endParaRPr lang="en-US" sz="2000" dirty="0"/>
          </a:p>
          <a:p>
            <a:endParaRPr lang="en-US" sz="2000" dirty="0"/>
          </a:p>
          <a:p>
            <a:r>
              <a:rPr lang="en-US" sz="2000" dirty="0" err="1"/>
              <a:t>Complejo</a:t>
            </a:r>
            <a:r>
              <a:rPr lang="en-US" sz="2000" dirty="0"/>
              <a:t> para </a:t>
            </a:r>
            <a:r>
              <a:rPr lang="en-US" sz="2000" dirty="0" err="1"/>
              <a:t>equipos</a:t>
            </a:r>
            <a:r>
              <a:rPr lang="en-US" sz="2000" dirty="0"/>
              <a:t> </a:t>
            </a:r>
            <a:r>
              <a:rPr lang="en-US" sz="2000" dirty="0" err="1"/>
              <a:t>pequeños</a:t>
            </a:r>
            <a:endParaRPr lang="en-US" sz="2000" dirty="0"/>
          </a:p>
          <a:p>
            <a:endParaRPr lang="en-US" sz="2000" dirty="0"/>
          </a:p>
          <a:p>
            <a:r>
              <a:rPr lang="en-US" sz="2000" dirty="0"/>
              <a:t>El </a:t>
            </a:r>
            <a:r>
              <a:rPr lang="en-US" sz="2000" dirty="0" err="1"/>
              <a:t>código</a:t>
            </a:r>
            <a:r>
              <a:rPr lang="en-US" sz="2000" dirty="0"/>
              <a:t> que se </a:t>
            </a:r>
            <a:r>
              <a:rPr lang="en-US" sz="2000" dirty="0" err="1"/>
              <a:t>despliega</a:t>
            </a:r>
            <a:r>
              <a:rPr lang="en-US" sz="2000" dirty="0"/>
              <a:t> </a:t>
            </a:r>
            <a:r>
              <a:rPr lang="en-US" sz="2000" dirty="0" err="1"/>
              <a:t>en</a:t>
            </a:r>
            <a:r>
              <a:rPr lang="en-US" sz="2000" dirty="0"/>
              <a:t> Prod es de </a:t>
            </a:r>
            <a:r>
              <a:rPr lang="en-US" sz="2000" dirty="0" err="1"/>
              <a:t>distinta</a:t>
            </a:r>
            <a:r>
              <a:rPr lang="en-US" sz="2000" dirty="0"/>
              <a:t> </a:t>
            </a:r>
            <a:r>
              <a:rPr lang="en-US" sz="2000" dirty="0" err="1"/>
              <a:t>rama</a:t>
            </a:r>
            <a:r>
              <a:rPr lang="en-US" sz="2000" dirty="0"/>
              <a:t> que </a:t>
            </a:r>
            <a:r>
              <a:rPr lang="en-US" sz="2000" dirty="0" err="1"/>
              <a:t>el</a:t>
            </a:r>
            <a:r>
              <a:rPr lang="en-US" sz="2000" dirty="0"/>
              <a:t> </a:t>
            </a:r>
            <a:r>
              <a:rPr lang="en-US" sz="2000" dirty="0" err="1"/>
              <a:t>en</a:t>
            </a:r>
            <a:r>
              <a:rPr lang="en-US" sz="2000" dirty="0"/>
              <a:t> Dev</a:t>
            </a:r>
          </a:p>
        </p:txBody>
      </p:sp>
      <p:pic>
        <p:nvPicPr>
          <p:cNvPr id="2050" name="Picture 2" descr="Una Taza de Java: [GIT] Git Flow - GitHub Flow">
            <a:extLst>
              <a:ext uri="{FF2B5EF4-FFF2-40B4-BE49-F238E27FC236}">
                <a16:creationId xmlns:a16="http://schemas.microsoft.com/office/drawing/2014/main" id="{D2070378-5EA4-4A35-8A13-1E0376BB96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8974" y="2521359"/>
            <a:ext cx="4210882" cy="2969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452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1AAEF8-E132-48F9-B4F3-AF84BDF56F0F}"/>
              </a:ext>
            </a:extLst>
          </p:cNvPr>
          <p:cNvSpPr>
            <a:spLocks noGrp="1"/>
          </p:cNvSpPr>
          <p:nvPr>
            <p:ph type="body" sz="quarter" idx="12"/>
          </p:nvPr>
        </p:nvSpPr>
        <p:spPr/>
        <p:txBody>
          <a:bodyPr/>
          <a:lstStyle/>
          <a:p>
            <a:r>
              <a:rPr lang="en-US" dirty="0" err="1"/>
              <a:t>Configuración</a:t>
            </a:r>
            <a:r>
              <a:rPr lang="en-US" dirty="0"/>
              <a:t> de GIT</a:t>
            </a:r>
          </a:p>
        </p:txBody>
      </p:sp>
      <p:sp>
        <p:nvSpPr>
          <p:cNvPr id="3" name="Text Placeholder 2">
            <a:extLst>
              <a:ext uri="{FF2B5EF4-FFF2-40B4-BE49-F238E27FC236}">
                <a16:creationId xmlns:a16="http://schemas.microsoft.com/office/drawing/2014/main" id="{B8BCD7E1-8194-4C13-B1EA-F5BBF1477A92}"/>
              </a:ext>
            </a:extLst>
          </p:cNvPr>
          <p:cNvSpPr>
            <a:spLocks noGrp="1"/>
          </p:cNvSpPr>
          <p:nvPr>
            <p:ph type="body" sz="quarter" idx="13"/>
          </p:nvPr>
        </p:nvSpPr>
        <p:spPr/>
        <p:txBody>
          <a:bodyPr/>
          <a:lstStyle/>
          <a:p>
            <a:r>
              <a:rPr lang="en-US" dirty="0" err="1"/>
              <a:t>Estrategia</a:t>
            </a:r>
            <a:r>
              <a:rPr lang="en-US" dirty="0"/>
              <a:t> de </a:t>
            </a:r>
            <a:r>
              <a:rPr lang="en-US" dirty="0" err="1"/>
              <a:t>ramas</a:t>
            </a:r>
            <a:r>
              <a:rPr lang="en-US" dirty="0"/>
              <a:t> – Trunk based</a:t>
            </a:r>
          </a:p>
        </p:txBody>
      </p:sp>
      <p:sp>
        <p:nvSpPr>
          <p:cNvPr id="4" name="Text Placeholder 3">
            <a:extLst>
              <a:ext uri="{FF2B5EF4-FFF2-40B4-BE49-F238E27FC236}">
                <a16:creationId xmlns:a16="http://schemas.microsoft.com/office/drawing/2014/main" id="{F685F5AE-5683-4166-B523-70139A118E95}"/>
              </a:ext>
            </a:extLst>
          </p:cNvPr>
          <p:cNvSpPr>
            <a:spLocks noGrp="1"/>
          </p:cNvSpPr>
          <p:nvPr>
            <p:ph type="body" sz="quarter" idx="14"/>
          </p:nvPr>
        </p:nvSpPr>
        <p:spPr/>
        <p:txBody>
          <a:bodyPr/>
          <a:lstStyle/>
          <a:p>
            <a:r>
              <a:rPr lang="en-US" sz="2000" dirty="0"/>
              <a:t>master/main </a:t>
            </a:r>
            <a:r>
              <a:rPr lang="en-US" sz="2000" dirty="0" err="1"/>
              <a:t>puede</a:t>
            </a:r>
            <a:r>
              <a:rPr lang="en-US" sz="2000" dirty="0"/>
              <a:t> </a:t>
            </a:r>
            <a:r>
              <a:rPr lang="en-US" sz="2000" dirty="0" err="1"/>
              <a:t>estar</a:t>
            </a:r>
            <a:r>
              <a:rPr lang="en-US" sz="2000" dirty="0"/>
              <a:t> “roto”</a:t>
            </a:r>
          </a:p>
          <a:p>
            <a:pPr marL="0" indent="0">
              <a:buNone/>
            </a:pPr>
            <a:endParaRPr lang="en-US" sz="2000" dirty="0"/>
          </a:p>
          <a:p>
            <a:r>
              <a:rPr lang="en-US" sz="2000" dirty="0"/>
              <a:t>Más simple para </a:t>
            </a:r>
            <a:r>
              <a:rPr lang="en-US" sz="2000" dirty="0" err="1"/>
              <a:t>equipos</a:t>
            </a:r>
            <a:r>
              <a:rPr lang="en-US" sz="2000" dirty="0"/>
              <a:t> </a:t>
            </a:r>
            <a:r>
              <a:rPr lang="en-US" sz="2000" dirty="0" err="1"/>
              <a:t>pequeños</a:t>
            </a:r>
            <a:endParaRPr lang="en-US" sz="2000" dirty="0"/>
          </a:p>
          <a:p>
            <a:endParaRPr lang="en-US" sz="2000" dirty="0"/>
          </a:p>
          <a:p>
            <a:r>
              <a:rPr lang="en-US" sz="2000" dirty="0"/>
              <a:t>Código </a:t>
            </a:r>
            <a:r>
              <a:rPr lang="en-US" sz="2000" dirty="0" err="1"/>
              <a:t>en</a:t>
            </a:r>
            <a:r>
              <a:rPr lang="en-US" sz="2000" dirty="0"/>
              <a:t> prod </a:t>
            </a:r>
            <a:r>
              <a:rPr lang="en-US" sz="2000" dirty="0" err="1"/>
              <a:t>más</a:t>
            </a:r>
            <a:r>
              <a:rPr lang="en-US" sz="2000" dirty="0"/>
              <a:t> </a:t>
            </a:r>
            <a:r>
              <a:rPr lang="en-US" sz="2000" dirty="0" err="1"/>
              <a:t>rápido</a:t>
            </a:r>
            <a:endParaRPr lang="en-US" sz="2000" dirty="0"/>
          </a:p>
          <a:p>
            <a:endParaRPr lang="en-US" sz="2000" dirty="0"/>
          </a:p>
          <a:p>
            <a:r>
              <a:rPr lang="en-US" sz="2000" dirty="0"/>
              <a:t>El </a:t>
            </a:r>
            <a:r>
              <a:rPr lang="en-US" sz="2000" dirty="0" err="1"/>
              <a:t>código</a:t>
            </a:r>
            <a:r>
              <a:rPr lang="en-US" sz="2000" dirty="0"/>
              <a:t> de la </a:t>
            </a:r>
            <a:r>
              <a:rPr lang="en-US" sz="2000" dirty="0" err="1"/>
              <a:t>misma</a:t>
            </a:r>
            <a:r>
              <a:rPr lang="en-US" sz="2000" dirty="0"/>
              <a:t> </a:t>
            </a:r>
            <a:r>
              <a:rPr lang="en-US" sz="2000" dirty="0" err="1"/>
              <a:t>rama</a:t>
            </a:r>
            <a:r>
              <a:rPr lang="en-US" sz="2000" dirty="0"/>
              <a:t> de dev es </a:t>
            </a:r>
            <a:r>
              <a:rPr lang="en-US" sz="2000" dirty="0" err="1"/>
              <a:t>el</a:t>
            </a:r>
            <a:r>
              <a:rPr lang="en-US" sz="2000" dirty="0"/>
              <a:t> que se </a:t>
            </a:r>
            <a:r>
              <a:rPr lang="en-US" sz="2000" dirty="0" err="1"/>
              <a:t>despliega</a:t>
            </a:r>
            <a:r>
              <a:rPr lang="en-US" sz="2000" dirty="0"/>
              <a:t> </a:t>
            </a:r>
            <a:r>
              <a:rPr lang="en-US" sz="2000" dirty="0" err="1"/>
              <a:t>en</a:t>
            </a:r>
            <a:r>
              <a:rPr lang="en-US" sz="2000" dirty="0"/>
              <a:t> Prod</a:t>
            </a:r>
          </a:p>
        </p:txBody>
      </p:sp>
      <p:pic>
        <p:nvPicPr>
          <p:cNvPr id="3076" name="Picture 4" descr="Trunk-based development - Optimizely">
            <a:extLst>
              <a:ext uri="{FF2B5EF4-FFF2-40B4-BE49-F238E27FC236}">
                <a16:creationId xmlns:a16="http://schemas.microsoft.com/office/drawing/2014/main" id="{D2555C71-3787-4AC7-917A-4A125EF3A3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7541" y="3172969"/>
            <a:ext cx="4790983" cy="2689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201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1D5F33-CD38-491A-BF59-4661DAA70108}"/>
              </a:ext>
            </a:extLst>
          </p:cNvPr>
          <p:cNvSpPr>
            <a:spLocks noGrp="1"/>
          </p:cNvSpPr>
          <p:nvPr>
            <p:ph type="body" sz="quarter" idx="12"/>
          </p:nvPr>
        </p:nvSpPr>
        <p:spPr/>
        <p:txBody>
          <a:bodyPr/>
          <a:lstStyle/>
          <a:p>
            <a:r>
              <a:rPr lang="en-US" dirty="0" err="1"/>
              <a:t>Configuración</a:t>
            </a:r>
            <a:r>
              <a:rPr lang="en-US" dirty="0"/>
              <a:t> de GIT</a:t>
            </a:r>
          </a:p>
        </p:txBody>
      </p:sp>
      <p:sp>
        <p:nvSpPr>
          <p:cNvPr id="3" name="Text Placeholder 2">
            <a:extLst>
              <a:ext uri="{FF2B5EF4-FFF2-40B4-BE49-F238E27FC236}">
                <a16:creationId xmlns:a16="http://schemas.microsoft.com/office/drawing/2014/main" id="{931B5BA3-22D2-45A5-BC49-59561674BA8F}"/>
              </a:ext>
            </a:extLst>
          </p:cNvPr>
          <p:cNvSpPr>
            <a:spLocks noGrp="1"/>
          </p:cNvSpPr>
          <p:nvPr>
            <p:ph type="body" sz="quarter" idx="13"/>
          </p:nvPr>
        </p:nvSpPr>
        <p:spPr/>
        <p:txBody>
          <a:bodyPr/>
          <a:lstStyle/>
          <a:p>
            <a:r>
              <a:rPr lang="en-US" dirty="0"/>
              <a:t>TBD vs </a:t>
            </a:r>
            <a:r>
              <a:rPr lang="en-US" dirty="0" err="1"/>
              <a:t>Gitflow</a:t>
            </a:r>
            <a:endParaRPr lang="en-US" dirty="0"/>
          </a:p>
        </p:txBody>
      </p:sp>
      <p:pic>
        <p:nvPicPr>
          <p:cNvPr id="4098" name="Picture 2" descr="Trunk based development and Canary deployment">
            <a:extLst>
              <a:ext uri="{FF2B5EF4-FFF2-40B4-BE49-F238E27FC236}">
                <a16:creationId xmlns:a16="http://schemas.microsoft.com/office/drawing/2014/main" id="{F209FF57-9387-484A-B0AA-EF9360752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455" y="2157985"/>
            <a:ext cx="5849118" cy="439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357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E678660D-B6F1-8543-BFC4-92A7397AE5A9}"/>
              </a:ext>
            </a:extLst>
          </p:cNvPr>
          <p:cNvSpPr>
            <a:spLocks noGrp="1"/>
          </p:cNvSpPr>
          <p:nvPr>
            <p:ph type="body" sz="quarter" idx="10"/>
          </p:nvPr>
        </p:nvSpPr>
        <p:spPr/>
        <p:txBody>
          <a:bodyPr/>
          <a:lstStyle/>
          <a:p>
            <a:r>
              <a:rPr lang="es-ES"/>
              <a:t>30.09.2</a:t>
            </a:r>
            <a:r>
              <a:rPr lang="es-ES">
                <a:solidFill>
                  <a:srgbClr val="00B5F1"/>
                </a:solidFill>
              </a:rPr>
              <a:t>0</a:t>
            </a:r>
            <a:r>
              <a:rPr lang="es-ES"/>
              <a:t>21</a:t>
            </a:r>
          </a:p>
        </p:txBody>
      </p:sp>
      <p:sp>
        <p:nvSpPr>
          <p:cNvPr id="5" name="Marcador de texto 4">
            <a:extLst>
              <a:ext uri="{FF2B5EF4-FFF2-40B4-BE49-F238E27FC236}">
                <a16:creationId xmlns:a16="http://schemas.microsoft.com/office/drawing/2014/main" id="{B19ADA15-C273-E142-9A11-3825DE4A6865}"/>
              </a:ext>
            </a:extLst>
          </p:cNvPr>
          <p:cNvSpPr>
            <a:spLocks noGrp="1"/>
          </p:cNvSpPr>
          <p:nvPr>
            <p:ph type="body" sz="quarter" idx="11"/>
          </p:nvPr>
        </p:nvSpPr>
        <p:spPr/>
        <p:txBody>
          <a:bodyPr/>
          <a:lstStyle/>
          <a:p>
            <a:r>
              <a:rPr lang="es-ES" dirty="0"/>
              <a:t>CONFIGURACIÓN DE GIT</a:t>
            </a:r>
          </a:p>
        </p:txBody>
      </p:sp>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dirty="0"/>
              <a:t>Rama por defecto</a:t>
            </a:r>
          </a:p>
        </p:txBody>
      </p:sp>
    </p:spTree>
    <p:extLst>
      <p:ext uri="{BB962C8B-B14F-4D97-AF65-F5344CB8AC3E}">
        <p14:creationId xmlns:p14="http://schemas.microsoft.com/office/powerpoint/2010/main" val="208848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9ECABC-2015-4949-8B90-06619FB5D6E6}"/>
              </a:ext>
            </a:extLst>
          </p:cNvPr>
          <p:cNvSpPr>
            <a:spLocks noGrp="1"/>
          </p:cNvSpPr>
          <p:nvPr>
            <p:ph type="body" sz="quarter" idx="12"/>
          </p:nvPr>
        </p:nvSpPr>
        <p:spPr/>
        <p:txBody>
          <a:bodyPr/>
          <a:lstStyle/>
          <a:p>
            <a:r>
              <a:rPr lang="en-US" dirty="0" err="1"/>
              <a:t>Configuración</a:t>
            </a:r>
            <a:r>
              <a:rPr lang="en-US" dirty="0"/>
              <a:t> </a:t>
            </a:r>
            <a:r>
              <a:rPr lang="en-US" dirty="0" err="1"/>
              <a:t>en</a:t>
            </a:r>
            <a:r>
              <a:rPr lang="en-US" dirty="0"/>
              <a:t> GIT</a:t>
            </a:r>
          </a:p>
        </p:txBody>
      </p:sp>
      <p:sp>
        <p:nvSpPr>
          <p:cNvPr id="3" name="Text Placeholder 2">
            <a:extLst>
              <a:ext uri="{FF2B5EF4-FFF2-40B4-BE49-F238E27FC236}">
                <a16:creationId xmlns:a16="http://schemas.microsoft.com/office/drawing/2014/main" id="{4B6A6FDE-525F-4602-99B0-1C649AFBC219}"/>
              </a:ext>
            </a:extLst>
          </p:cNvPr>
          <p:cNvSpPr>
            <a:spLocks noGrp="1"/>
          </p:cNvSpPr>
          <p:nvPr>
            <p:ph type="body" sz="quarter" idx="13"/>
          </p:nvPr>
        </p:nvSpPr>
        <p:spPr/>
        <p:txBody>
          <a:bodyPr/>
          <a:lstStyle/>
          <a:p>
            <a:r>
              <a:rPr lang="en-US" dirty="0" err="1"/>
              <a:t>Setear</a:t>
            </a:r>
            <a:r>
              <a:rPr lang="en-US" dirty="0"/>
              <a:t> la </a:t>
            </a:r>
            <a:r>
              <a:rPr lang="en-US" dirty="0" err="1"/>
              <a:t>rama</a:t>
            </a:r>
            <a:r>
              <a:rPr lang="en-US" dirty="0"/>
              <a:t> por </a:t>
            </a:r>
            <a:r>
              <a:rPr lang="en-US" dirty="0" err="1"/>
              <a:t>defecto</a:t>
            </a:r>
            <a:r>
              <a:rPr lang="en-US" dirty="0"/>
              <a:t> del repo</a:t>
            </a:r>
          </a:p>
        </p:txBody>
      </p:sp>
      <p:sp>
        <p:nvSpPr>
          <p:cNvPr id="4" name="Text Placeholder 3">
            <a:extLst>
              <a:ext uri="{FF2B5EF4-FFF2-40B4-BE49-F238E27FC236}">
                <a16:creationId xmlns:a16="http://schemas.microsoft.com/office/drawing/2014/main" id="{6ED5D7FD-9629-4EDE-97F9-7A69B89E8EE3}"/>
              </a:ext>
            </a:extLst>
          </p:cNvPr>
          <p:cNvSpPr>
            <a:spLocks noGrp="1"/>
          </p:cNvSpPr>
          <p:nvPr>
            <p:ph type="body" sz="quarter" idx="14"/>
          </p:nvPr>
        </p:nvSpPr>
        <p:spPr>
          <a:xfrm>
            <a:off x="911224" y="3322468"/>
            <a:ext cx="8105313" cy="2916238"/>
          </a:xfrm>
        </p:spPr>
        <p:txBody>
          <a:bodyPr/>
          <a:lstStyle/>
          <a:p>
            <a:r>
              <a:rPr lang="en-US" sz="2400" dirty="0"/>
              <a:t>La </a:t>
            </a:r>
            <a:r>
              <a:rPr lang="en-US" sz="2400" dirty="0" err="1"/>
              <a:t>rama</a:t>
            </a:r>
            <a:r>
              <a:rPr lang="en-US" sz="2400" dirty="0"/>
              <a:t> por </a:t>
            </a:r>
            <a:r>
              <a:rPr lang="en-US" sz="2400" dirty="0" err="1"/>
              <a:t>defecto</a:t>
            </a:r>
            <a:r>
              <a:rPr lang="en-US" sz="2400" dirty="0"/>
              <a:t> es la </a:t>
            </a:r>
            <a:r>
              <a:rPr lang="en-US" sz="2400" dirty="0" err="1"/>
              <a:t>rama</a:t>
            </a:r>
            <a:r>
              <a:rPr lang="en-US" sz="2400" dirty="0"/>
              <a:t> </a:t>
            </a:r>
            <a:r>
              <a:rPr lang="en-US" sz="2400" dirty="0" err="1"/>
              <a:t>en</a:t>
            </a:r>
            <a:r>
              <a:rPr lang="en-US" sz="2400" dirty="0"/>
              <a:t> la que se </a:t>
            </a:r>
            <a:r>
              <a:rPr lang="en-US" sz="2400" dirty="0" err="1"/>
              <a:t>trabaja</a:t>
            </a:r>
            <a:r>
              <a:rPr lang="en-US" sz="2400" dirty="0"/>
              <a:t> al </a:t>
            </a:r>
            <a:r>
              <a:rPr lang="en-US" sz="2400" dirty="0" err="1"/>
              <a:t>clonar</a:t>
            </a:r>
            <a:r>
              <a:rPr lang="en-US" sz="2400" dirty="0"/>
              <a:t> </a:t>
            </a:r>
            <a:r>
              <a:rPr lang="en-US" sz="2400" dirty="0" err="1"/>
              <a:t>el</a:t>
            </a:r>
            <a:r>
              <a:rPr lang="en-US" sz="2400" dirty="0"/>
              <a:t> </a:t>
            </a:r>
            <a:r>
              <a:rPr lang="en-US" sz="2400" dirty="0" err="1"/>
              <a:t>proyecto</a:t>
            </a:r>
            <a:endParaRPr lang="en-US" sz="2400" dirty="0"/>
          </a:p>
        </p:txBody>
      </p:sp>
      <p:pic>
        <p:nvPicPr>
          <p:cNvPr id="8" name="Picture 7">
            <a:extLst>
              <a:ext uri="{FF2B5EF4-FFF2-40B4-BE49-F238E27FC236}">
                <a16:creationId xmlns:a16="http://schemas.microsoft.com/office/drawing/2014/main" id="{E2F7B997-FB48-4A7C-82AD-EF08F9205267}"/>
              </a:ext>
            </a:extLst>
          </p:cNvPr>
          <p:cNvPicPr>
            <a:picLocks noChangeAspect="1"/>
          </p:cNvPicPr>
          <p:nvPr/>
        </p:nvPicPr>
        <p:blipFill>
          <a:blip r:embed="rId2"/>
          <a:stretch>
            <a:fillRect/>
          </a:stretch>
        </p:blipFill>
        <p:spPr>
          <a:xfrm>
            <a:off x="2115845" y="4019244"/>
            <a:ext cx="8105313" cy="2664761"/>
          </a:xfrm>
          <a:prstGeom prst="rect">
            <a:avLst/>
          </a:prstGeom>
        </p:spPr>
      </p:pic>
    </p:spTree>
    <p:extLst>
      <p:ext uri="{BB962C8B-B14F-4D97-AF65-F5344CB8AC3E}">
        <p14:creationId xmlns:p14="http://schemas.microsoft.com/office/powerpoint/2010/main" val="128388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E678660D-B6F1-8543-BFC4-92A7397AE5A9}"/>
              </a:ext>
            </a:extLst>
          </p:cNvPr>
          <p:cNvSpPr>
            <a:spLocks noGrp="1"/>
          </p:cNvSpPr>
          <p:nvPr>
            <p:ph type="body" sz="quarter" idx="10"/>
          </p:nvPr>
        </p:nvSpPr>
        <p:spPr/>
        <p:txBody>
          <a:bodyPr/>
          <a:lstStyle/>
          <a:p>
            <a:r>
              <a:rPr lang="es-ES"/>
              <a:t>30.09.2</a:t>
            </a:r>
            <a:r>
              <a:rPr lang="es-ES">
                <a:solidFill>
                  <a:srgbClr val="00B5F1"/>
                </a:solidFill>
              </a:rPr>
              <a:t>0</a:t>
            </a:r>
            <a:r>
              <a:rPr lang="es-ES"/>
              <a:t>21</a:t>
            </a:r>
          </a:p>
        </p:txBody>
      </p:sp>
      <p:sp>
        <p:nvSpPr>
          <p:cNvPr id="5" name="Marcador de texto 4">
            <a:extLst>
              <a:ext uri="{FF2B5EF4-FFF2-40B4-BE49-F238E27FC236}">
                <a16:creationId xmlns:a16="http://schemas.microsoft.com/office/drawing/2014/main" id="{B19ADA15-C273-E142-9A11-3825DE4A6865}"/>
              </a:ext>
            </a:extLst>
          </p:cNvPr>
          <p:cNvSpPr>
            <a:spLocks noGrp="1"/>
          </p:cNvSpPr>
          <p:nvPr>
            <p:ph type="body" sz="quarter" idx="11"/>
          </p:nvPr>
        </p:nvSpPr>
        <p:spPr/>
        <p:txBody>
          <a:bodyPr/>
          <a:lstStyle/>
          <a:p>
            <a:r>
              <a:rPr lang="es-ES" dirty="0"/>
              <a:t>CONFIGURACIÓN DE GIT</a:t>
            </a:r>
          </a:p>
        </p:txBody>
      </p:sp>
      <p:sp>
        <p:nvSpPr>
          <p:cNvPr id="6" name="Marcador de texto 5">
            <a:extLst>
              <a:ext uri="{FF2B5EF4-FFF2-40B4-BE49-F238E27FC236}">
                <a16:creationId xmlns:a16="http://schemas.microsoft.com/office/drawing/2014/main" id="{B68F5B8D-EA11-5240-B201-1DE7F1057986}"/>
              </a:ext>
            </a:extLst>
          </p:cNvPr>
          <p:cNvSpPr>
            <a:spLocks noGrp="1"/>
          </p:cNvSpPr>
          <p:nvPr>
            <p:ph type="body" sz="quarter" idx="12"/>
          </p:nvPr>
        </p:nvSpPr>
        <p:spPr/>
        <p:txBody>
          <a:bodyPr/>
          <a:lstStyle/>
          <a:p>
            <a:r>
              <a:rPr lang="es-ES" dirty="0"/>
              <a:t>Historias de las ramas</a:t>
            </a:r>
          </a:p>
        </p:txBody>
      </p:sp>
    </p:spTree>
    <p:extLst>
      <p:ext uri="{BB962C8B-B14F-4D97-AF65-F5344CB8AC3E}">
        <p14:creationId xmlns:p14="http://schemas.microsoft.com/office/powerpoint/2010/main" val="1922985246"/>
      </p:ext>
    </p:extLst>
  </p:cSld>
  <p:clrMapOvr>
    <a:masterClrMapping/>
  </p:clrMapOvr>
</p:sld>
</file>

<file path=ppt/theme/theme1.xml><?xml version="1.0" encoding="utf-8"?>
<a:theme xmlns:a="http://schemas.openxmlformats.org/drawingml/2006/main" name="Plain Concepts Info">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lain Concepts Info (Spanish)">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Events">
  <a:themeElements>
    <a:clrScheme name="Plain Concepts Colour Palette">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rojects">
  <a:themeElements>
    <a:clrScheme name="Plain Concepts PPT 2020">
      <a:dk1>
        <a:srgbClr val="041C2C"/>
      </a:dk1>
      <a:lt1>
        <a:srgbClr val="DBE2E9"/>
      </a:lt1>
      <a:dk2>
        <a:srgbClr val="041C2B"/>
      </a:dk2>
      <a:lt2>
        <a:srgbClr val="FFFFFF"/>
      </a:lt2>
      <a:accent1>
        <a:srgbClr val="00B5F1"/>
      </a:accent1>
      <a:accent2>
        <a:srgbClr val="FBDD40"/>
      </a:accent2>
      <a:accent3>
        <a:srgbClr val="2BCCD3"/>
      </a:accent3>
      <a:accent4>
        <a:srgbClr val="8B5DE1"/>
      </a:accent4>
      <a:accent5>
        <a:srgbClr val="DF4661"/>
      </a:accent5>
      <a:accent6>
        <a:srgbClr val="0F71E8"/>
      </a:accent6>
      <a:hlink>
        <a:srgbClr val="0F71E8"/>
      </a:hlink>
      <a:folHlink>
        <a:srgbClr val="00B5F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8CE21CF26358A4DBC3CFB4DF20BAC2E" ma:contentTypeVersion="2" ma:contentTypeDescription="Create a new document." ma:contentTypeScope="" ma:versionID="e31c347768b37695620a7aff444068fa">
  <xsd:schema xmlns:xsd="http://www.w3.org/2001/XMLSchema" xmlns:xs="http://www.w3.org/2001/XMLSchema" xmlns:p="http://schemas.microsoft.com/office/2006/metadata/properties" xmlns:ns2="ccd4cf11-f493-4dc2-ae70-df857b0983b3" targetNamespace="http://schemas.microsoft.com/office/2006/metadata/properties" ma:root="true" ma:fieldsID="dbf54383622129e1da8d4007d5459358" ns2:_="">
    <xsd:import namespace="ccd4cf11-f493-4dc2-ae70-df857b0983b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d4cf11-f493-4dc2-ae70-df857b0983b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F325FA-2800-4CD0-85F8-9D0679E0C006}">
  <ds:schemaRefs>
    <ds:schemaRef ds:uri="39ecfd7c-6bbf-4839-9722-afd42143d9ff"/>
    <ds:schemaRef ds:uri="71ff7abe-dcf9-4be3-8e92-8e1930fa52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A9CC115-EA7D-4C48-9BFD-726594EBEA86}">
  <ds:schemaRefs>
    <ds:schemaRef ds:uri="http://schemas.microsoft.com/sharepoint/v3/contenttype/forms"/>
  </ds:schemaRefs>
</ds:datastoreItem>
</file>

<file path=customXml/itemProps3.xml><?xml version="1.0" encoding="utf-8"?>
<ds:datastoreItem xmlns:ds="http://schemas.openxmlformats.org/officeDocument/2006/customXml" ds:itemID="{AC21FC47-AC83-47BB-AA22-AAF81D6E6582}">
  <ds:schemaRefs>
    <ds:schemaRef ds:uri="ccd4cf11-f493-4dc2-ae70-df857b0983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806</TotalTime>
  <Words>1447</Words>
  <Application>Microsoft Office PowerPoint</Application>
  <PresentationFormat>Widescreen</PresentationFormat>
  <Paragraphs>222</Paragraphs>
  <Slides>39</Slides>
  <Notes>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39</vt:i4>
      </vt:variant>
    </vt:vector>
  </HeadingPairs>
  <TitlesOfParts>
    <vt:vector size="52" baseType="lpstr">
      <vt:lpstr>Montserrat SemiBold</vt:lpstr>
      <vt:lpstr>Consolas</vt:lpstr>
      <vt:lpstr>Arial</vt:lpstr>
      <vt:lpstr>Montserrat Light</vt:lpstr>
      <vt:lpstr>Montserrat ExtraBold</vt:lpstr>
      <vt:lpstr>Montserrat</vt:lpstr>
      <vt:lpstr>Montserrat Bold</vt:lpstr>
      <vt:lpstr>Montserrat Medium</vt:lpstr>
      <vt:lpstr>Calibri</vt:lpstr>
      <vt:lpstr>Plain Concepts Info</vt:lpstr>
      <vt:lpstr>Plain Concepts Info (Spanish)</vt:lpstr>
      <vt:lpstr>Events</vt:lpstr>
      <vt:lpstr>Projects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Pol Bonastre</cp:lastModifiedBy>
  <cp:revision>15</cp:revision>
  <dcterms:created xsi:type="dcterms:W3CDTF">2018-02-28T02:57:44Z</dcterms:created>
  <dcterms:modified xsi:type="dcterms:W3CDTF">2021-09-30T09:54:26Z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0x010100A8CE21CF26358A4DBC3CFB4DF20BAC2E</vt:lpwstr>
  </property>
</Properties>
</file>